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63"/>
  </p:notesMasterIdLst>
  <p:sldIdLst>
    <p:sldId id="330" r:id="rId2"/>
    <p:sldId id="331" r:id="rId3"/>
    <p:sldId id="313" r:id="rId4"/>
    <p:sldId id="316" r:id="rId5"/>
    <p:sldId id="317" r:id="rId6"/>
    <p:sldId id="318" r:id="rId7"/>
    <p:sldId id="319" r:id="rId8"/>
    <p:sldId id="320" r:id="rId9"/>
    <p:sldId id="321" r:id="rId10"/>
    <p:sldId id="322" r:id="rId11"/>
    <p:sldId id="326" r:id="rId12"/>
    <p:sldId id="327" r:id="rId13"/>
    <p:sldId id="323" r:id="rId14"/>
    <p:sldId id="325" r:id="rId15"/>
    <p:sldId id="328" r:id="rId16"/>
    <p:sldId id="324" r:id="rId17"/>
    <p:sldId id="329" r:id="rId18"/>
    <p:sldId id="315" r:id="rId19"/>
    <p:sldId id="257" r:id="rId20"/>
    <p:sldId id="275" r:id="rId21"/>
    <p:sldId id="276" r:id="rId22"/>
    <p:sldId id="292" r:id="rId23"/>
    <p:sldId id="273" r:id="rId24"/>
    <p:sldId id="266" r:id="rId25"/>
    <p:sldId id="265" r:id="rId26"/>
    <p:sldId id="269" r:id="rId27"/>
    <p:sldId id="268" r:id="rId28"/>
    <p:sldId id="261" r:id="rId29"/>
    <p:sldId id="258" r:id="rId30"/>
    <p:sldId id="274" r:id="rId31"/>
    <p:sldId id="277" r:id="rId32"/>
    <p:sldId id="297" r:id="rId33"/>
    <p:sldId id="298" r:id="rId34"/>
    <p:sldId id="278" r:id="rId35"/>
    <p:sldId id="279" r:id="rId36"/>
    <p:sldId id="299" r:id="rId37"/>
    <p:sldId id="280" r:id="rId38"/>
    <p:sldId id="281" r:id="rId39"/>
    <p:sldId id="282" r:id="rId40"/>
    <p:sldId id="295" r:id="rId41"/>
    <p:sldId id="283" r:id="rId42"/>
    <p:sldId id="287" r:id="rId43"/>
    <p:sldId id="288" r:id="rId44"/>
    <p:sldId id="289" r:id="rId45"/>
    <p:sldId id="290" r:id="rId46"/>
    <p:sldId id="291" r:id="rId47"/>
    <p:sldId id="296" r:id="rId48"/>
    <p:sldId id="285" r:id="rId49"/>
    <p:sldId id="284" r:id="rId50"/>
    <p:sldId id="286" r:id="rId51"/>
    <p:sldId id="293" r:id="rId52"/>
    <p:sldId id="300" r:id="rId53"/>
    <p:sldId id="304" r:id="rId54"/>
    <p:sldId id="305" r:id="rId55"/>
    <p:sldId id="306" r:id="rId56"/>
    <p:sldId id="307" r:id="rId57"/>
    <p:sldId id="308" r:id="rId58"/>
    <p:sldId id="309" r:id="rId59"/>
    <p:sldId id="310" r:id="rId60"/>
    <p:sldId id="311" r:id="rId61"/>
    <p:sldId id="312" r:id="rId6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892570-A86D-4093-9573-5DF9CE7534F8}" type="datetimeFigureOut">
              <a:rPr lang="ru-RU" smtClean="0"/>
              <a:t>23.05.2019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9F58F5-6777-4507-9C87-DFF27E4A6132}" type="slidenum">
              <a:rPr lang="ru-RU" smtClean="0"/>
              <a:t>‹#›</a:t>
            </a:fld>
            <a:endParaRPr lang="ru-RU"/>
          </a:p>
        </p:txBody>
      </p:sp>
    </p:spTree>
    <p:extLst>
      <p:ext uri="{BB962C8B-B14F-4D97-AF65-F5344CB8AC3E}">
        <p14:creationId xmlns:p14="http://schemas.microsoft.com/office/powerpoint/2010/main" val="2012119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B99F58F5-6777-4507-9C87-DFF27E4A6132}" type="slidenum">
              <a:rPr lang="ru-RU" smtClean="0"/>
              <a:t>30</a:t>
            </a:fld>
            <a:endParaRPr lang="ru-RU"/>
          </a:p>
        </p:txBody>
      </p:sp>
    </p:spTree>
    <p:extLst>
      <p:ext uri="{BB962C8B-B14F-4D97-AF65-F5344CB8AC3E}">
        <p14:creationId xmlns:p14="http://schemas.microsoft.com/office/powerpoint/2010/main" val="2459868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ru-RU" smtClean="0"/>
              <a:t>Образец заголовка</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23.05.2019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23.05.2019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23.05.2019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23.05.2019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23.05.2019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23.05.2019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23.05.2019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23.05.2019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23.05.2019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23.05.2019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23.05.2019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B4C71EC6-210F-42DE-9C53-41977AD35B3D}" type="datetimeFigureOut">
              <a:rPr lang="ru-RU" smtClean="0"/>
              <a:t>23.05.2019</a:t>
            </a:fld>
            <a:endParaRPr lang="ru-RU"/>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ru-RU"/>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hyperlink" Target="https://tumbalele.livejournal.com/1287.html"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hyperlink" Target="http://contpsy.blogspot.com/p/blog-page_7425.html"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hyperlink" Target="https://ok.ru/whatisgood/topic/63073495089392"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hyperlink" Target="https://otzovik.com/review_6603737.html"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s://otzovik.com/review_5217640.html"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075240" cy="45719"/>
          </a:xfrm>
        </p:spPr>
        <p:txBody>
          <a:bodyPr>
            <a:normAutofit fontScale="90000"/>
          </a:bodyPr>
          <a:lstStyle/>
          <a:p>
            <a:pPr algn="ctr"/>
            <a:r>
              <a:rPr lang="ru-RU" dirty="0" smtClean="0"/>
              <a:t/>
            </a:r>
            <a:br>
              <a:rPr lang="ru-RU" dirty="0" smtClean="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smtClean="0"/>
              <a:t/>
            </a:r>
            <a:br>
              <a:rPr lang="ru-RU" dirty="0" smtClean="0"/>
            </a:br>
            <a:r>
              <a:rPr lang="ru-RU" dirty="0"/>
              <a:t/>
            </a:r>
            <a:br>
              <a:rPr lang="ru-RU" dirty="0"/>
            </a:br>
            <a:r>
              <a:rPr lang="ru-RU" dirty="0"/>
              <a:t/>
            </a:r>
            <a:br>
              <a:rPr lang="ru-RU" dirty="0"/>
            </a:br>
            <a:r>
              <a:rPr lang="ru-RU" sz="5300" b="1" i="1" dirty="0" smtClean="0"/>
              <a:t>Современные риски и угрозы в сети интернет</a:t>
            </a:r>
            <a:r>
              <a:rPr lang="ru-RU" sz="5300" b="1" i="1" dirty="0"/>
              <a:t/>
            </a:r>
            <a:br>
              <a:rPr lang="ru-RU" sz="5300" b="1" i="1" dirty="0"/>
            </a:br>
            <a:r>
              <a:rPr lang="ru-RU" dirty="0" smtClean="0"/>
              <a:t/>
            </a:r>
            <a:br>
              <a:rPr lang="ru-RU" dirty="0" smtClean="0"/>
            </a:br>
            <a:endParaRPr lang="ru-RU" dirty="0"/>
          </a:p>
        </p:txBody>
      </p:sp>
    </p:spTree>
    <p:extLst>
      <p:ext uri="{BB962C8B-B14F-4D97-AF65-F5344CB8AC3E}">
        <p14:creationId xmlns:p14="http://schemas.microsoft.com/office/powerpoint/2010/main" val="12946997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19256" cy="2391544"/>
          </a:xfrm>
        </p:spPr>
        <p:txBody>
          <a:bodyPr>
            <a:noAutofit/>
          </a:bodyPr>
          <a:lstStyle/>
          <a:p>
            <a:pPr algn="ctr"/>
            <a:r>
              <a:rPr lang="ru-RU" sz="2800" dirty="0" smtClean="0">
                <a:solidFill>
                  <a:schemeClr val="tx1"/>
                </a:solidFill>
              </a:rPr>
              <a:t>7. ЧЕЛОВЕК В ЭТОМ НЕ ПРИЗНАЕТСЯ, ПОТОМУ ЧТО, ЕСТЬ ТОЛЬКО ПОЛОЖИТЕЛЬНЫЕ ОТЗЫВЫ (ТЩАТЕЛЬНО МОДЕРИРУЕМЫЕ), НЕГАТИВНЫЕ ПОСЛЕДСТВИЯ ОТРИЦАЮТСЯ.</a:t>
            </a:r>
            <a:endParaRPr lang="ru-RU" sz="2800" dirty="0">
              <a:solidFill>
                <a:schemeClr val="tx1"/>
              </a:solidFill>
            </a:endParaRPr>
          </a:p>
        </p:txBody>
      </p:sp>
      <p:pic>
        <p:nvPicPr>
          <p:cNvPr id="1126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7226" b="10524"/>
          <a:stretch/>
        </p:blipFill>
        <p:spPr bwMode="auto">
          <a:xfrm>
            <a:off x="2361812" y="2604654"/>
            <a:ext cx="4648548" cy="40856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4339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76672"/>
            <a:ext cx="8280920" cy="2736304"/>
          </a:xfrm>
        </p:spPr>
        <p:txBody>
          <a:bodyPr>
            <a:normAutofit/>
          </a:bodyPr>
          <a:lstStyle/>
          <a:p>
            <a:pPr algn="ctr"/>
            <a:r>
              <a:rPr lang="ru-RU" sz="3200" dirty="0">
                <a:solidFill>
                  <a:schemeClr val="tx1"/>
                </a:solidFill>
              </a:rPr>
              <a:t>8</a:t>
            </a:r>
            <a:r>
              <a:rPr lang="ru-RU" sz="3200" dirty="0" smtClean="0">
                <a:solidFill>
                  <a:schemeClr val="tx1"/>
                </a:solidFill>
              </a:rPr>
              <a:t>. ЧЕЛОВЕК ПОЛУЧАЕТ ВОЗМОЖНОСТЬ ОПРАВДАТЬ СВОИ НЕГАТИВНЫЕ ПОСТУПКИ. ОН ЭТО ДЕЛАЕТ В СИЛУ СВОЕГО ВРОЖДЕННОГО ВЕКТОРА!</a:t>
            </a:r>
            <a:br>
              <a:rPr lang="ru-RU" sz="3200" dirty="0" smtClean="0">
                <a:solidFill>
                  <a:schemeClr val="tx1"/>
                </a:solidFill>
              </a:rPr>
            </a:br>
            <a:r>
              <a:rPr lang="ru-RU" sz="3200" dirty="0" smtClean="0">
                <a:solidFill>
                  <a:schemeClr val="tx1"/>
                </a:solidFill>
              </a:rPr>
              <a:t>САМ ОН НИ ПРИ ЧЕМ.</a:t>
            </a:r>
            <a:endParaRPr lang="ru-RU" sz="3200"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798" y="3429000"/>
            <a:ext cx="6858000" cy="2762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1101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91264" cy="3255640"/>
          </a:xfrm>
        </p:spPr>
        <p:txBody>
          <a:bodyPr>
            <a:noAutofit/>
          </a:bodyPr>
          <a:lstStyle/>
          <a:p>
            <a:pPr algn="ctr"/>
            <a:r>
              <a:rPr lang="ru-RU" sz="2400" dirty="0" smtClean="0">
                <a:solidFill>
                  <a:schemeClr val="tx1"/>
                </a:solidFill>
              </a:rPr>
              <a:t>9. ВНЕДРЯЕТСЯ МЫСЛЬ О СОБСТВЕННОЙ ОСОБЕННОСТИ И ИСКЛЮЧИТЕЛЬНОСТИ, УВЕЛИЧИВАЕТСЯ ГОРДЫНЯ. ПОТОМУ КАК Ю.БУРЛАН ГОВОРИТ, ЧТО ЗРИТЕЛЬНЫЙ И ЗВУКОВОЙ ВЕКТОРА СОСТАВЛЯЮТ ЛИШЬ 5% ОТ НАСЕЛЕНИЯ КАЖДЫЙ. НА ТРЕНИНГ ПРИХОДЯТ ТОЛЬКО ТАКИЕ. ПО НАБЛЮДЕНИЯМ, ТЕМИ ХАРАКТЕРИСКАМИ, ЧТО ОН ОПИСЫВАЕТ ДАННЫЕ ВЕКТОРА, ПРОЦЕНТ НАСЕЛЕНИЯ СУЩЕСТВЕННО ВЫШЕ.</a:t>
            </a:r>
            <a:endParaRPr lang="ru-RU" sz="2400"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3877610"/>
            <a:ext cx="4608512" cy="27190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47508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19256" cy="2391544"/>
          </a:xfrm>
        </p:spPr>
        <p:txBody>
          <a:bodyPr>
            <a:normAutofit fontScale="90000"/>
          </a:bodyPr>
          <a:lstStyle/>
          <a:p>
            <a:pPr algn="ctr"/>
            <a:r>
              <a:rPr lang="ru-RU" dirty="0" smtClean="0">
                <a:solidFill>
                  <a:schemeClr val="tx1"/>
                </a:solidFill>
              </a:rPr>
              <a:t>10. ПОЯВЛЯЕТСЯ ЗАВИСИМОСТЬ ОТ СВП, И ТАКИМ ЧЕЛОВЕКОМ ЛЕГКО МАНИПУЛИРОВАТЬ.</a:t>
            </a:r>
            <a:endParaRPr lang="ru-RU" dirty="0">
              <a:solidFill>
                <a:schemeClr val="tx1"/>
              </a:solidFill>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2996952"/>
            <a:ext cx="6949422" cy="36484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31289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19256" cy="2391544"/>
          </a:xfrm>
        </p:spPr>
        <p:txBody>
          <a:bodyPr>
            <a:normAutofit fontScale="90000"/>
          </a:bodyPr>
          <a:lstStyle/>
          <a:p>
            <a:pPr algn="ctr"/>
            <a:r>
              <a:rPr lang="ru-RU" dirty="0" smtClean="0">
                <a:solidFill>
                  <a:schemeClr val="tx1"/>
                </a:solidFill>
              </a:rPr>
              <a:t>11. ЗАКРЕПЛЯЕТСЯ НЕГАТИВНОЕ МЫШЛЕНИЕ. У НЕКОТОРЫХ ПРОГРЕССИРУЮТ ДЕПРЕССИИ И СУИЦИДАЛЬНЫЕ МЫСЛИ.</a:t>
            </a:r>
            <a:endParaRPr lang="ru-RU" dirty="0">
              <a:solidFill>
                <a:schemeClr val="tx1"/>
              </a:solidFill>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2904285"/>
            <a:ext cx="6624736" cy="372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93095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92696"/>
            <a:ext cx="8219256" cy="2304256"/>
          </a:xfrm>
        </p:spPr>
        <p:txBody>
          <a:bodyPr>
            <a:noAutofit/>
          </a:bodyPr>
          <a:lstStyle/>
          <a:p>
            <a:pPr algn="ctr"/>
            <a:r>
              <a:rPr lang="ru-RU" sz="2800" dirty="0" smtClean="0">
                <a:solidFill>
                  <a:schemeClr val="tx1"/>
                </a:solidFill>
              </a:rPr>
              <a:t>12. ВНЕДРЯЕТСЯ МЫСЛЬ, ЧТО ТОЛЬКО СВП СПОСОБНА СПАСТИ МИР И КАЖДЫЙ МОЖЕТ ПОМОЧЬ - РАСПРОСТРАНЯЯ ЕЕ.  ТАК УВЕЛИЧИВАЕТСЯ ЗАВИСИМОСТЬ ОТ СВП. ПОЯВЛЯЕТСЯ УБЕЖДЕНИЕ, ЧТО БЕЗ СВП – ЖИЗНИ НЕТ.</a:t>
            </a:r>
            <a:endParaRPr lang="ru-RU" sz="2800" dirty="0">
              <a:solidFill>
                <a:schemeClr val="tx1"/>
              </a:solidFill>
            </a:endParaRP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4740" b="14525"/>
          <a:stretch/>
        </p:blipFill>
        <p:spPr bwMode="auto">
          <a:xfrm>
            <a:off x="2123728" y="3093267"/>
            <a:ext cx="5256584" cy="3473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88723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19256" cy="2391544"/>
          </a:xfrm>
        </p:spPr>
        <p:txBody>
          <a:bodyPr>
            <a:noAutofit/>
          </a:bodyPr>
          <a:lstStyle/>
          <a:p>
            <a:pPr algn="ctr"/>
            <a:r>
              <a:rPr lang="ru-RU" sz="3200" dirty="0" smtClean="0">
                <a:solidFill>
                  <a:schemeClr val="tx1"/>
                </a:solidFill>
              </a:rPr>
              <a:t>13. НАНОСИТСЯ СЕРЬЕЗНЫЙ УЩЕРБ ПСИХИКЕ, ЧТО ЧЕЛОВЕК СТАНОВИТСЯ СПОСОБЕН ДУМАТЬ ТОЛЬКО ТЕРМИНАМИ СВП, СЛОВАМИ И СМЫСЛАМИ ЮРИЯ БУРЛАНА.</a:t>
            </a:r>
            <a:endParaRPr lang="ru-RU" sz="3200" dirty="0">
              <a:solidFill>
                <a:schemeClr val="tx1"/>
              </a:solidFill>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2924944"/>
            <a:ext cx="4139158" cy="36695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28788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19256" cy="2967608"/>
          </a:xfrm>
        </p:spPr>
        <p:txBody>
          <a:bodyPr>
            <a:noAutofit/>
          </a:bodyPr>
          <a:lstStyle/>
          <a:p>
            <a:pPr algn="ctr"/>
            <a:r>
              <a:rPr lang="ru-RU" sz="2400" dirty="0" smtClean="0">
                <a:solidFill>
                  <a:schemeClr val="tx1"/>
                </a:solidFill>
              </a:rPr>
              <a:t>14. ПОКА ЧЕЛОВЕК НАХОДИТСЯ В ЗАКРЫТОМ ОБЩЕСТВЕ СВП, ОН НЕ МОЖЕТ УВИДЕТЬ И ОСОЗНАТЬ ТОГО ВРЕДА, ЧТО ЕМУ НАНОСИТСЯ. ВРЕД ВИДНО ТОЛЬКО ЧЕРЕЗ НЕКОТОРОЕ ВРЕМЯ ПОСЛЕ ВЫХОДА ОТТУДА. </a:t>
            </a:r>
            <a:br>
              <a:rPr lang="ru-RU" sz="2400" dirty="0" smtClean="0">
                <a:solidFill>
                  <a:schemeClr val="tx1"/>
                </a:solidFill>
              </a:rPr>
            </a:br>
            <a:r>
              <a:rPr lang="ru-RU" sz="2400" dirty="0" smtClean="0">
                <a:solidFill>
                  <a:schemeClr val="tx1"/>
                </a:solidFill>
              </a:rPr>
              <a:t>НЕОБХОДИМА ПОМОЩЬ ГРАМОТНЫХ ПРОФЕССИОНАЛОВ ДЛЯ ПОСЛЕДУЮЩЕГО ВОССТАНОВЛЕНИЯ!</a:t>
            </a:r>
            <a:endParaRPr lang="ru-RU" sz="2400" dirty="0">
              <a:solidFill>
                <a:schemeClr val="tx1"/>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3573016"/>
            <a:ext cx="4392488" cy="29319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68824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Общая информация</a:t>
            </a:r>
            <a:endParaRPr lang="ru-RU" dirty="0"/>
          </a:p>
        </p:txBody>
      </p:sp>
      <p:sp>
        <p:nvSpPr>
          <p:cNvPr id="3" name="Текст 2"/>
          <p:cNvSpPr>
            <a:spLocks noGrp="1"/>
          </p:cNvSpPr>
          <p:nvPr>
            <p:ph type="body" idx="1"/>
          </p:nvPr>
        </p:nvSpPr>
        <p:spPr/>
        <p:txBody>
          <a:bodyPr/>
          <a:lstStyle/>
          <a:p>
            <a:endParaRPr lang="ru-RU"/>
          </a:p>
        </p:txBody>
      </p:sp>
    </p:spTree>
    <p:extLst>
      <p:ext uri="{BB962C8B-B14F-4D97-AF65-F5344CB8AC3E}">
        <p14:creationId xmlns:p14="http://schemas.microsoft.com/office/powerpoint/2010/main" val="20905031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 официального сайта</a:t>
            </a:r>
            <a:endParaRPr lang="ru-RU" dirty="0"/>
          </a:p>
        </p:txBody>
      </p:sp>
      <p:sp>
        <p:nvSpPr>
          <p:cNvPr id="3" name="Объект 2"/>
          <p:cNvSpPr>
            <a:spLocks noGrp="1"/>
          </p:cNvSpPr>
          <p:nvPr>
            <p:ph idx="1"/>
          </p:nvPr>
        </p:nvSpPr>
        <p:spPr/>
        <p:txBody>
          <a:bodyPr>
            <a:normAutofit lnSpcReduction="10000"/>
          </a:bodyPr>
          <a:lstStyle/>
          <a:p>
            <a:pPr marL="0" indent="0" algn="ctr">
              <a:buNone/>
            </a:pPr>
            <a:r>
              <a:rPr lang="ru-RU" dirty="0" smtClean="0"/>
              <a:t>Методика </a:t>
            </a:r>
            <a:r>
              <a:rPr lang="ru-RU" dirty="0"/>
              <a:t>тренинга "Системно-векторная психология" позволяет решать </a:t>
            </a:r>
            <a:r>
              <a:rPr lang="ru-RU" b="1" dirty="0"/>
              <a:t>любые проблемы, связанные с человеческой психикой,</a:t>
            </a:r>
            <a:r>
              <a:rPr lang="ru-RU" dirty="0"/>
              <a:t> путем осознания. Вы получаете точные знания, которые позволяют Вам </a:t>
            </a:r>
            <a:r>
              <a:rPr lang="ru-RU" b="1" dirty="0"/>
              <a:t>самостоятельно проанализировать</a:t>
            </a:r>
            <a:r>
              <a:rPr lang="ru-RU" dirty="0"/>
              <a:t> причины Ваших психологических проблем и найти решение. Для этого не нужно получать специальное образование. Достаточно пройти онлайн-тренинг "Системно-векторная психология", чтобы понять и усвоить </a:t>
            </a:r>
            <a:r>
              <a:rPr lang="ru-RU" dirty="0" smtClean="0"/>
              <a:t>методику.</a:t>
            </a:r>
          </a:p>
          <a:p>
            <a:pPr marL="0" indent="0" algn="ctr">
              <a:buNone/>
            </a:pPr>
            <a:r>
              <a:rPr lang="ru-RU" dirty="0" smtClean="0"/>
              <a:t>Онлайн-тренинг </a:t>
            </a:r>
            <a:r>
              <a:rPr lang="ru-RU" dirty="0"/>
              <a:t>на портале yburlan.ru – </a:t>
            </a:r>
            <a:r>
              <a:rPr lang="ru-RU" b="1" dirty="0"/>
              <a:t>самый удобный способ для эффективного решения психологических проблем.</a:t>
            </a:r>
          </a:p>
        </p:txBody>
      </p:sp>
    </p:spTree>
    <p:extLst>
      <p:ext uri="{BB962C8B-B14F-4D97-AF65-F5344CB8AC3E}">
        <p14:creationId xmlns:p14="http://schemas.microsoft.com/office/powerpoint/2010/main" val="2375551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371600"/>
            <a:ext cx="8424936" cy="1927225"/>
          </a:xfrm>
        </p:spPr>
        <p:txBody>
          <a:bodyPr/>
          <a:lstStyle/>
          <a:p>
            <a:r>
              <a:rPr lang="ru-RU" sz="4800" dirty="0" smtClean="0"/>
              <a:t>СИСТЕМНО-ВЕКТОРНАЯ ПСИХОЛОГИЯ ю. </a:t>
            </a:r>
            <a:r>
              <a:rPr lang="ru-RU" sz="4800" dirty="0" err="1" smtClean="0"/>
              <a:t>бУРЛАНА</a:t>
            </a:r>
            <a:endParaRPr lang="ru-RU" sz="4800" dirty="0"/>
          </a:p>
        </p:txBody>
      </p:sp>
      <p:sp>
        <p:nvSpPr>
          <p:cNvPr id="3" name="Подзаголовок 2"/>
          <p:cNvSpPr>
            <a:spLocks noGrp="1"/>
          </p:cNvSpPr>
          <p:nvPr>
            <p:ph type="subTitle" idx="1"/>
          </p:nvPr>
        </p:nvSpPr>
        <p:spPr/>
        <p:txBody>
          <a:bodyPr>
            <a:normAutofit/>
          </a:bodyPr>
          <a:lstStyle/>
          <a:p>
            <a:r>
              <a:rPr lang="ru-RU" sz="3600" dirty="0" smtClean="0"/>
              <a:t>ОТЧЕТ</a:t>
            </a:r>
            <a:endParaRPr lang="ru-RU" sz="3600" dirty="0"/>
          </a:p>
        </p:txBody>
      </p:sp>
    </p:spTree>
    <p:extLst>
      <p:ext uri="{BB962C8B-B14F-4D97-AF65-F5344CB8AC3E}">
        <p14:creationId xmlns:p14="http://schemas.microsoft.com/office/powerpoint/2010/main" val="1449898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Однако! </a:t>
            </a:r>
            <a:r>
              <a:rPr lang="en-US" dirty="0" smtClean="0"/>
              <a:t>https</a:t>
            </a:r>
            <a:r>
              <a:rPr lang="en-US" dirty="0"/>
              <a:t>://www.yburlan.ru/ru/oferta</a:t>
            </a:r>
            <a:endParaRPr lang="ru-RU" dirty="0"/>
          </a:p>
        </p:txBody>
      </p:sp>
      <p:sp>
        <p:nvSpPr>
          <p:cNvPr id="3" name="Объект 2"/>
          <p:cNvSpPr>
            <a:spLocks noGrp="1"/>
          </p:cNvSpPr>
          <p:nvPr>
            <p:ph idx="1"/>
          </p:nvPr>
        </p:nvSpPr>
        <p:spPr>
          <a:xfrm>
            <a:off x="323528" y="1700808"/>
            <a:ext cx="8640960" cy="4968552"/>
          </a:xfrm>
        </p:spPr>
        <p:txBody>
          <a:bodyPr>
            <a:normAutofit fontScale="85000" lnSpcReduction="10000"/>
          </a:bodyPr>
          <a:lstStyle/>
          <a:p>
            <a:pPr marL="0" indent="0">
              <a:buNone/>
            </a:pPr>
            <a:r>
              <a:rPr lang="ru-RU" dirty="0"/>
              <a:t>6.3. Общество, авторы результатов интеллектуальной деятельности, доступных на Сайте, иные лица, оказывающие услуги по Соглашению, </a:t>
            </a:r>
            <a:r>
              <a:rPr lang="ru-RU" b="1" dirty="0"/>
              <a:t>не несут ответственности за последствия каких-либо решений или действий Пользователя, принятых или основанных на полученной по Соглашению, в том числе с Сайта, информации</a:t>
            </a:r>
            <a:r>
              <a:rPr lang="ru-RU" dirty="0"/>
              <a:t>. Пользователь самостоятельно анализирует информацию, делает собственные выводы и принимает свои решения. Указанные выше лица </a:t>
            </a:r>
            <a:r>
              <a:rPr lang="ru-RU" b="1" dirty="0"/>
              <a:t>не заявляют и не гарантируют, что информация 100% соответствует действительност</a:t>
            </a:r>
            <a:r>
              <a:rPr lang="ru-RU" dirty="0"/>
              <a:t>и, а консультации по Соглашению представляют собой лишь частное мнение, учение, подход к жизни, а не стопроцентной рецептурой для каждого в отношении заявленной темы консультации.</a:t>
            </a:r>
          </a:p>
          <a:p>
            <a:endParaRPr lang="ru-RU" dirty="0"/>
          </a:p>
          <a:p>
            <a:pPr marL="0" indent="0">
              <a:buNone/>
            </a:pPr>
            <a:r>
              <a:rPr lang="ru-RU" dirty="0"/>
              <a:t>Консультации и материалы Сайта не обладают лечебным свойством, не относятся к материалам медицинской тематики, не заменяют медицинской диагностики, если она необходима Пользователю.</a:t>
            </a:r>
          </a:p>
        </p:txBody>
      </p:sp>
    </p:spTree>
    <p:extLst>
      <p:ext uri="{BB962C8B-B14F-4D97-AF65-F5344CB8AC3E}">
        <p14:creationId xmlns:p14="http://schemas.microsoft.com/office/powerpoint/2010/main" val="24704833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 данный момент отсутствует на сайте:</a:t>
            </a:r>
            <a:endParaRPr lang="ru-RU" dirty="0"/>
          </a:p>
        </p:txBody>
      </p:sp>
      <p:sp>
        <p:nvSpPr>
          <p:cNvPr id="3" name="Объект 2"/>
          <p:cNvSpPr>
            <a:spLocks noGrp="1"/>
          </p:cNvSpPr>
          <p:nvPr>
            <p:ph idx="1"/>
          </p:nvPr>
        </p:nvSpPr>
        <p:spPr>
          <a:xfrm>
            <a:off x="395536" y="1412776"/>
            <a:ext cx="8291264" cy="5064224"/>
          </a:xfrm>
        </p:spPr>
        <p:txBody>
          <a:bodyPr>
            <a:normAutofit fontScale="92500" lnSpcReduction="10000"/>
          </a:bodyPr>
          <a:lstStyle/>
          <a:p>
            <a:r>
              <a:rPr lang="ru-RU" dirty="0"/>
              <a:t>5.8. Клиент освобождает Юрия </a:t>
            </a:r>
            <a:r>
              <a:rPr lang="ru-RU" dirty="0" err="1"/>
              <a:t>Бурлана</a:t>
            </a:r>
            <a:r>
              <a:rPr lang="ru-RU" dirty="0"/>
              <a:t> и Портал, а также их представителей и сотрудников, обслуживающий персонал, наследников, исполнителей, администраторов и партнеров, </a:t>
            </a:r>
            <a:r>
              <a:rPr lang="ru-RU" dirty="0" err="1"/>
              <a:t>будь-то</a:t>
            </a:r>
            <a:r>
              <a:rPr lang="ru-RU" dirty="0"/>
              <a:t> физические или юридические лица, от:</a:t>
            </a:r>
          </a:p>
          <a:p>
            <a:r>
              <a:rPr lang="ru-RU" dirty="0"/>
              <a:t>5.8.1. любой ответственности </a:t>
            </a:r>
            <a:r>
              <a:rPr lang="ru-RU" b="1" dirty="0"/>
              <a:t>за любой вред или травмы, психические или физические, который Клиент или члены его семьи могут получить во время или после прохождения тренинга, в том числе как результат следования какому-либо совету данному Клиенту представителями Портала или ведущим тренинга</a:t>
            </a:r>
            <a:r>
              <a:rPr lang="ru-RU" dirty="0"/>
              <a:t>;</a:t>
            </a:r>
          </a:p>
          <a:p>
            <a:r>
              <a:rPr lang="ru-RU" dirty="0"/>
              <a:t>5.8.2. какого-либо обязательства исполнения каких-либо заявлений о тренинге, которые были напечатаны или произнесены в любой записи, во время лекций, в письмах, литературе, в Интернете, на веб-сайтах или новостных каналах</a:t>
            </a:r>
            <a:r>
              <a:rPr lang="ru-RU" dirty="0" smtClean="0"/>
              <a:t>;</a:t>
            </a:r>
            <a:endParaRPr lang="ru-RU" dirty="0"/>
          </a:p>
        </p:txBody>
      </p:sp>
    </p:spTree>
    <p:extLst>
      <p:ext uri="{BB962C8B-B14F-4D97-AF65-F5344CB8AC3E}">
        <p14:creationId xmlns:p14="http://schemas.microsoft.com/office/powerpoint/2010/main" val="22831231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В</a:t>
            </a:r>
            <a:r>
              <a:rPr lang="ru-RU" dirty="0" smtClean="0"/>
              <a:t> данный момент отсутствует на сайте:</a:t>
            </a:r>
            <a:endParaRPr lang="ru-RU" dirty="0"/>
          </a:p>
        </p:txBody>
      </p:sp>
      <p:sp>
        <p:nvSpPr>
          <p:cNvPr id="3" name="Объект 2"/>
          <p:cNvSpPr>
            <a:spLocks noGrp="1"/>
          </p:cNvSpPr>
          <p:nvPr>
            <p:ph idx="1"/>
          </p:nvPr>
        </p:nvSpPr>
        <p:spPr/>
        <p:txBody>
          <a:bodyPr/>
          <a:lstStyle/>
          <a:p>
            <a:r>
              <a:rPr lang="ru-RU" dirty="0"/>
              <a:t>5.8.3. возмещения какого-либо ущерба в связи с тем, что может произойти со мной или моим имуществом во время и после прохождения тренинга.</a:t>
            </a:r>
          </a:p>
          <a:p>
            <a:r>
              <a:rPr lang="ru-RU" dirty="0"/>
              <a:t>5.8.4. ответственности и претензий по возмещению ущерба в связи с какими-либо претензиями, убытками, ущербом, травмами и обязательствами, возникающими из или в связи с действиями Юрия </a:t>
            </a:r>
            <a:r>
              <a:rPr lang="ru-RU" dirty="0" err="1"/>
              <a:t>Бурлана</a:t>
            </a:r>
            <a:r>
              <a:rPr lang="ru-RU" dirty="0"/>
              <a:t> и Портала или их бездействием в связи с настоящим Договором, а также всех расходов, включая услуги адвокатов.</a:t>
            </a:r>
          </a:p>
          <a:p>
            <a:endParaRPr lang="ru-RU" dirty="0"/>
          </a:p>
        </p:txBody>
      </p:sp>
    </p:spTree>
    <p:extLst>
      <p:ext uri="{BB962C8B-B14F-4D97-AF65-F5344CB8AC3E}">
        <p14:creationId xmlns:p14="http://schemas.microsoft.com/office/powerpoint/2010/main" val="448224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052736"/>
            <a:ext cx="8219256" cy="5424264"/>
          </a:xfrm>
        </p:spPr>
        <p:txBody>
          <a:bodyPr/>
          <a:lstStyle/>
          <a:p>
            <a:pPr marL="0" indent="0" algn="ctr">
              <a:buNone/>
            </a:pPr>
            <a:endParaRPr lang="ru-RU" dirty="0" smtClean="0"/>
          </a:p>
          <a:p>
            <a:pPr marL="0" indent="0" algn="ctr">
              <a:buNone/>
            </a:pPr>
            <a:endParaRPr lang="ru-RU" dirty="0"/>
          </a:p>
          <a:p>
            <a:pPr marL="0" indent="0" algn="ctr">
              <a:buNone/>
            </a:pPr>
            <a:r>
              <a:rPr lang="ru-RU" sz="2800" dirty="0" smtClean="0"/>
              <a:t>Важно </a:t>
            </a:r>
            <a:r>
              <a:rPr lang="ru-RU" sz="2800" dirty="0"/>
              <a:t>отметить, что ведущий тренинга Юрий Ильич </a:t>
            </a:r>
            <a:r>
              <a:rPr lang="ru-RU" sz="2800" dirty="0" err="1"/>
              <a:t>Бурлан</a:t>
            </a:r>
            <a:r>
              <a:rPr lang="ru-RU" sz="2800" dirty="0"/>
              <a:t> психологического и медицинского образования НЕ ИМЕЕТ. Вместо этого он имеет широкий кругозор, владеет актерским талантом, весьма </a:t>
            </a:r>
            <a:r>
              <a:rPr lang="ru-RU" sz="2800" dirty="0" err="1"/>
              <a:t>харизматичен</a:t>
            </a:r>
            <a:r>
              <a:rPr lang="ru-RU" sz="2800" dirty="0"/>
              <a:t> и практически мгновенно эмоционально заражает аудиторию.</a:t>
            </a:r>
          </a:p>
        </p:txBody>
      </p:sp>
    </p:spTree>
    <p:extLst>
      <p:ext uri="{BB962C8B-B14F-4D97-AF65-F5344CB8AC3E}">
        <p14:creationId xmlns:p14="http://schemas.microsoft.com/office/powerpoint/2010/main" val="15568734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Однако!</a:t>
            </a:r>
            <a:endParaRPr lang="ru-RU" dirty="0"/>
          </a:p>
        </p:txBody>
      </p:sp>
      <p:sp>
        <p:nvSpPr>
          <p:cNvPr id="3" name="Объект 2"/>
          <p:cNvSpPr>
            <a:spLocks noGrp="1"/>
          </p:cNvSpPr>
          <p:nvPr>
            <p:ph idx="1"/>
          </p:nvPr>
        </p:nvSpPr>
        <p:spPr>
          <a:xfrm>
            <a:off x="395536" y="1412776"/>
            <a:ext cx="8496944" cy="5112568"/>
          </a:xfrm>
        </p:spPr>
        <p:txBody>
          <a:bodyPr>
            <a:normAutofit fontScale="85000" lnSpcReduction="10000"/>
          </a:bodyPr>
          <a:lstStyle/>
          <a:p>
            <a:pPr marL="0" indent="0">
              <a:buNone/>
            </a:pPr>
            <a:r>
              <a:rPr lang="ru-RU" dirty="0"/>
              <a:t>СВП обещает полное прозрение и избавление от многих и многих проблем! </a:t>
            </a:r>
            <a:endParaRPr lang="ru-RU" dirty="0" smtClean="0"/>
          </a:p>
          <a:p>
            <a:pPr>
              <a:buFontTx/>
              <a:buChar char="-"/>
            </a:pPr>
            <a:r>
              <a:rPr lang="ru-RU" dirty="0" smtClean="0"/>
              <a:t>У </a:t>
            </a:r>
            <a:r>
              <a:rPr lang="ru-RU" dirty="0"/>
              <a:t>вас депрессия? </a:t>
            </a:r>
            <a:endParaRPr lang="ru-RU" dirty="0" smtClean="0"/>
          </a:p>
          <a:p>
            <a:pPr>
              <a:buFontTx/>
              <a:buChar char="-"/>
            </a:pPr>
            <a:r>
              <a:rPr lang="ru-RU" dirty="0" smtClean="0"/>
              <a:t>Ваш </a:t>
            </a:r>
            <a:r>
              <a:rPr lang="ru-RU" dirty="0"/>
              <a:t>ребёнок не может адаптироваться в </a:t>
            </a:r>
            <a:r>
              <a:rPr lang="ru-RU" dirty="0" smtClean="0"/>
              <a:t>коллективе?</a:t>
            </a:r>
          </a:p>
          <a:p>
            <a:pPr>
              <a:buFontTx/>
              <a:buChar char="-"/>
            </a:pPr>
            <a:r>
              <a:rPr lang="ru-RU" dirty="0" smtClean="0"/>
              <a:t>Проблемы </a:t>
            </a:r>
            <a:r>
              <a:rPr lang="ru-RU" dirty="0"/>
              <a:t>в личной жизни? </a:t>
            </a:r>
            <a:endParaRPr lang="ru-RU" dirty="0" smtClean="0"/>
          </a:p>
          <a:p>
            <a:pPr>
              <a:buFontTx/>
              <a:buChar char="-"/>
            </a:pPr>
            <a:r>
              <a:rPr lang="ru-RU" dirty="0" smtClean="0"/>
              <a:t>Тяжело </a:t>
            </a:r>
            <a:r>
              <a:rPr lang="ru-RU" dirty="0"/>
              <a:t>наладить отношения с мужем или женой? </a:t>
            </a:r>
            <a:endParaRPr lang="ru-RU" dirty="0" smtClean="0"/>
          </a:p>
          <a:p>
            <a:pPr>
              <a:buFontTx/>
              <a:buChar char="-"/>
            </a:pPr>
            <a:r>
              <a:rPr lang="ru-RU" dirty="0" smtClean="0"/>
              <a:t>А </a:t>
            </a:r>
            <a:r>
              <a:rPr lang="ru-RU" dirty="0"/>
              <a:t>может быть, у вас и вовсе нет второй </a:t>
            </a:r>
            <a:r>
              <a:rPr lang="ru-RU" dirty="0" smtClean="0"/>
              <a:t>половинки?</a:t>
            </a:r>
          </a:p>
          <a:p>
            <a:pPr>
              <a:buFontTx/>
              <a:buChar char="-"/>
            </a:pPr>
            <a:r>
              <a:rPr lang="ru-RU" dirty="0" smtClean="0"/>
              <a:t>Маниакально-депрессивный </a:t>
            </a:r>
            <a:r>
              <a:rPr lang="ru-RU" dirty="0"/>
              <a:t>синдром? </a:t>
            </a:r>
            <a:endParaRPr lang="ru-RU" dirty="0" smtClean="0"/>
          </a:p>
          <a:p>
            <a:pPr>
              <a:buFontTx/>
              <a:buChar char="-"/>
            </a:pPr>
            <a:r>
              <a:rPr lang="ru-RU" dirty="0" smtClean="0"/>
              <a:t>Мысли </a:t>
            </a:r>
            <a:r>
              <a:rPr lang="ru-RU" dirty="0"/>
              <a:t>о самоубийстве? </a:t>
            </a:r>
            <a:endParaRPr lang="ru-RU" dirty="0" smtClean="0"/>
          </a:p>
          <a:p>
            <a:pPr>
              <a:buFontTx/>
              <a:buChar char="-"/>
            </a:pPr>
            <a:r>
              <a:rPr lang="ru-RU" dirty="0" smtClean="0"/>
              <a:t>Может </a:t>
            </a:r>
            <a:r>
              <a:rPr lang="ru-RU" dirty="0"/>
              <a:t>быть, вы женщина, которая не может достичь оргазма? </a:t>
            </a:r>
            <a:endParaRPr lang="ru-RU" dirty="0" smtClean="0"/>
          </a:p>
          <a:p>
            <a:pPr>
              <a:buFontTx/>
              <a:buChar char="-"/>
            </a:pPr>
            <a:r>
              <a:rPr lang="ru-RU" dirty="0" smtClean="0"/>
              <a:t>Не </a:t>
            </a:r>
            <a:r>
              <a:rPr lang="ru-RU" dirty="0"/>
              <a:t>можете забыть что-то страшное о своём прошлом? </a:t>
            </a:r>
            <a:endParaRPr lang="ru-RU" dirty="0" smtClean="0"/>
          </a:p>
          <a:p>
            <a:pPr marL="0" indent="0">
              <a:buNone/>
            </a:pPr>
            <a:r>
              <a:rPr lang="ru-RU" dirty="0" smtClean="0"/>
              <a:t>Добро </a:t>
            </a:r>
            <a:r>
              <a:rPr lang="ru-RU" dirty="0"/>
              <a:t>пожаловать на тренинг по системно-векторной </a:t>
            </a:r>
            <a:r>
              <a:rPr lang="ru-RU" dirty="0" smtClean="0"/>
              <a:t>психологии </a:t>
            </a:r>
            <a:r>
              <a:rPr lang="ru-RU" dirty="0"/>
              <a:t>Юрия </a:t>
            </a:r>
            <a:r>
              <a:rPr lang="ru-RU" dirty="0" err="1"/>
              <a:t>Бурлана</a:t>
            </a:r>
            <a:r>
              <a:rPr lang="ru-RU" dirty="0"/>
              <a:t>! Одним махом решаются почти все насущные проблемы человечества! В том </a:t>
            </a:r>
            <a:r>
              <a:rPr lang="ru-RU" dirty="0" smtClean="0"/>
              <a:t>числе - </a:t>
            </a:r>
            <a:r>
              <a:rPr lang="ru-RU" dirty="0"/>
              <a:t>детский аутизм. И это серьезно. Для тех, кто не понял, это серьезно ОЧЕНЬ!</a:t>
            </a:r>
          </a:p>
        </p:txBody>
      </p:sp>
    </p:spTree>
    <p:extLst>
      <p:ext uri="{BB962C8B-B14F-4D97-AF65-F5344CB8AC3E}">
        <p14:creationId xmlns:p14="http://schemas.microsoft.com/office/powerpoint/2010/main" val="35037425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Цитаты Ю. </a:t>
            </a:r>
            <a:r>
              <a:rPr lang="ru-RU" dirty="0" err="1" smtClean="0"/>
              <a:t>Бурлана</a:t>
            </a:r>
            <a:endParaRPr lang="ru-RU" dirty="0"/>
          </a:p>
        </p:txBody>
      </p:sp>
      <p:sp>
        <p:nvSpPr>
          <p:cNvPr id="3" name="Объект 2"/>
          <p:cNvSpPr>
            <a:spLocks noGrp="1"/>
          </p:cNvSpPr>
          <p:nvPr>
            <p:ph idx="1"/>
          </p:nvPr>
        </p:nvSpPr>
        <p:spPr/>
        <p:txBody>
          <a:bodyPr>
            <a:normAutofit lnSpcReduction="10000"/>
          </a:bodyPr>
          <a:lstStyle/>
          <a:p>
            <a:r>
              <a:rPr lang="ru-RU" dirty="0"/>
              <a:t>Наше психическое бессознательное знает всю правду, правду жизни. Просто мы ее не знаем, мы не допущены в сокрытое бессознательное. Я вас туда </a:t>
            </a:r>
            <a:r>
              <a:rPr lang="ru-RU" dirty="0" smtClean="0"/>
              <a:t>допущу.</a:t>
            </a:r>
          </a:p>
          <a:p>
            <a:r>
              <a:rPr lang="ru-RU" dirty="0"/>
              <a:t>Ч</a:t>
            </a:r>
            <a:r>
              <a:rPr lang="en-US" dirty="0"/>
              <a:t>epe</a:t>
            </a:r>
            <a:r>
              <a:rPr lang="ru-RU" dirty="0"/>
              <a:t>з н</a:t>
            </a:r>
            <a:r>
              <a:rPr lang="en-US" dirty="0"/>
              <a:t>a</a:t>
            </a:r>
            <a:r>
              <a:rPr lang="ru-RU" dirty="0"/>
              <a:t>ши э</a:t>
            </a:r>
            <a:r>
              <a:rPr lang="en-US" dirty="0"/>
              <a:t>po</a:t>
            </a:r>
            <a:r>
              <a:rPr lang="ru-RU" dirty="0"/>
              <a:t>г</a:t>
            </a:r>
            <a:r>
              <a:rPr lang="en-US" dirty="0"/>
              <a:t>e</a:t>
            </a:r>
            <a:r>
              <a:rPr lang="ru-RU" dirty="0"/>
              <a:t>нны</a:t>
            </a:r>
            <a:r>
              <a:rPr lang="en-US" dirty="0"/>
              <a:t>e </a:t>
            </a:r>
            <a:r>
              <a:rPr lang="ru-RU" dirty="0"/>
              <a:t>з</a:t>
            </a:r>
            <a:r>
              <a:rPr lang="en-US" dirty="0"/>
              <a:t>o</a:t>
            </a:r>
            <a:r>
              <a:rPr lang="ru-RU" dirty="0"/>
              <a:t>ны </a:t>
            </a:r>
            <a:r>
              <a:rPr lang="en-US" dirty="0"/>
              <a:t>o</a:t>
            </a:r>
            <a:r>
              <a:rPr lang="ru-RU" dirty="0"/>
              <a:t>п</a:t>
            </a:r>
            <a:r>
              <a:rPr lang="en-US" dirty="0"/>
              <a:t>pe</a:t>
            </a:r>
            <a:r>
              <a:rPr lang="ru-RU" dirty="0"/>
              <a:t>д</a:t>
            </a:r>
            <a:r>
              <a:rPr lang="en-US" dirty="0"/>
              <a:t>e</a:t>
            </a:r>
            <a:r>
              <a:rPr lang="ru-RU" dirty="0"/>
              <a:t>ля</a:t>
            </a:r>
            <a:r>
              <a:rPr lang="en-US" dirty="0"/>
              <a:t>e</a:t>
            </a:r>
            <a:r>
              <a:rPr lang="ru-RU" dirty="0"/>
              <a:t>т</a:t>
            </a:r>
            <a:r>
              <a:rPr lang="en-US" dirty="0"/>
              <a:t>c</a:t>
            </a:r>
            <a:r>
              <a:rPr lang="ru-RU" dirty="0"/>
              <a:t>я н</a:t>
            </a:r>
            <a:r>
              <a:rPr lang="en-US" dirty="0"/>
              <a:t>a</a:t>
            </a:r>
            <a:r>
              <a:rPr lang="ru-RU" dirty="0"/>
              <a:t>ш т</a:t>
            </a:r>
            <a:r>
              <a:rPr lang="en-US" dirty="0"/>
              <a:t>a</a:t>
            </a:r>
            <a:r>
              <a:rPr lang="ru-RU" dirty="0"/>
              <a:t>л</a:t>
            </a:r>
            <a:r>
              <a:rPr lang="en-US" dirty="0"/>
              <a:t>a</a:t>
            </a:r>
            <a:r>
              <a:rPr lang="ru-RU" dirty="0"/>
              <a:t>нт и н</a:t>
            </a:r>
            <a:r>
              <a:rPr lang="en-US" dirty="0"/>
              <a:t>a</a:t>
            </a:r>
            <a:r>
              <a:rPr lang="ru-RU" dirty="0"/>
              <a:t>ш</a:t>
            </a:r>
            <a:r>
              <a:rPr lang="en-US" dirty="0"/>
              <a:t>a </a:t>
            </a:r>
            <a:r>
              <a:rPr lang="ru-RU" dirty="0"/>
              <a:t>вид</a:t>
            </a:r>
            <a:r>
              <a:rPr lang="en-US" dirty="0"/>
              <a:t>o</a:t>
            </a:r>
            <a:r>
              <a:rPr lang="ru-RU" dirty="0"/>
              <a:t>в</a:t>
            </a:r>
            <a:r>
              <a:rPr lang="en-US" dirty="0"/>
              <a:t>a</a:t>
            </a:r>
            <a:r>
              <a:rPr lang="ru-RU" dirty="0"/>
              <a:t>я </a:t>
            </a:r>
            <a:r>
              <a:rPr lang="en-US" dirty="0"/>
              <a:t>po</a:t>
            </a:r>
            <a:r>
              <a:rPr lang="ru-RU" dirty="0"/>
              <a:t>ль, н</a:t>
            </a:r>
            <a:r>
              <a:rPr lang="en-US" dirty="0"/>
              <a:t>a</a:t>
            </a:r>
            <a:r>
              <a:rPr lang="ru-RU" dirty="0"/>
              <a:t>ши ж</a:t>
            </a:r>
            <a:r>
              <a:rPr lang="en-US" dirty="0"/>
              <a:t>e</a:t>
            </a:r>
            <a:r>
              <a:rPr lang="ru-RU" dirty="0"/>
              <a:t>л</a:t>
            </a:r>
            <a:r>
              <a:rPr lang="en-US" dirty="0"/>
              <a:t>a</a:t>
            </a:r>
            <a:r>
              <a:rPr lang="ru-RU" dirty="0"/>
              <a:t>ния, </a:t>
            </a:r>
            <a:r>
              <a:rPr lang="en-US" dirty="0"/>
              <a:t>c </a:t>
            </a:r>
            <a:r>
              <a:rPr lang="ru-RU" dirty="0"/>
              <a:t>п</a:t>
            </a:r>
            <a:r>
              <a:rPr lang="en-US" dirty="0"/>
              <a:t>o</a:t>
            </a:r>
            <a:r>
              <a:rPr lang="ru-RU" dirty="0"/>
              <a:t>м</a:t>
            </a:r>
            <a:r>
              <a:rPr lang="en-US" dirty="0"/>
              <a:t>o</a:t>
            </a:r>
            <a:r>
              <a:rPr lang="ru-RU" dirty="0"/>
              <a:t>щью к</a:t>
            </a:r>
            <a:r>
              <a:rPr lang="en-US" dirty="0"/>
              <a:t>o</a:t>
            </a:r>
            <a:r>
              <a:rPr lang="ru-RU" dirty="0"/>
              <a:t>т</a:t>
            </a:r>
            <a:r>
              <a:rPr lang="en-US" dirty="0"/>
              <a:t>op</a:t>
            </a:r>
            <a:r>
              <a:rPr lang="ru-RU" dirty="0"/>
              <a:t>ы</a:t>
            </a:r>
            <a:r>
              <a:rPr lang="en-US" dirty="0"/>
              <a:t>x </a:t>
            </a:r>
            <a:r>
              <a:rPr lang="ru-RU" dirty="0"/>
              <a:t>мы двиг</a:t>
            </a:r>
            <a:r>
              <a:rPr lang="en-US" dirty="0"/>
              <a:t>ae</a:t>
            </a:r>
            <a:r>
              <a:rPr lang="ru-RU" dirty="0"/>
              <a:t>м</a:t>
            </a:r>
            <a:r>
              <a:rPr lang="en-US" dirty="0"/>
              <a:t>c</a:t>
            </a:r>
            <a:r>
              <a:rPr lang="ru-RU" dirty="0"/>
              <a:t>я п</a:t>
            </a:r>
            <a:r>
              <a:rPr lang="en-US" dirty="0"/>
              <a:t>o ca</a:t>
            </a:r>
            <a:r>
              <a:rPr lang="ru-RU" dirty="0"/>
              <a:t>в</a:t>
            </a:r>
            <a:r>
              <a:rPr lang="en-US" dirty="0"/>
              <a:t>a</a:t>
            </a:r>
            <a:r>
              <a:rPr lang="ru-RU" dirty="0"/>
              <a:t>нн</a:t>
            </a:r>
            <a:r>
              <a:rPr lang="en-US" dirty="0"/>
              <a:t>e </a:t>
            </a:r>
            <a:r>
              <a:rPr lang="ru-RU" dirty="0"/>
              <a:t>или </a:t>
            </a:r>
            <a:r>
              <a:rPr lang="en-US" dirty="0"/>
              <a:t>co</a:t>
            </a:r>
            <a:r>
              <a:rPr lang="ru-RU" dirty="0"/>
              <a:t>в</a:t>
            </a:r>
            <a:r>
              <a:rPr lang="en-US" dirty="0"/>
              <a:t>pe</a:t>
            </a:r>
            <a:r>
              <a:rPr lang="ru-RU" dirty="0"/>
              <a:t>м</a:t>
            </a:r>
            <a:r>
              <a:rPr lang="en-US" dirty="0"/>
              <a:t>e</a:t>
            </a:r>
            <a:r>
              <a:rPr lang="ru-RU" dirty="0"/>
              <a:t>нн</a:t>
            </a:r>
            <a:r>
              <a:rPr lang="en-US" dirty="0"/>
              <a:t>o</a:t>
            </a:r>
            <a:r>
              <a:rPr lang="ru-RU" dirty="0"/>
              <a:t>м</a:t>
            </a:r>
            <a:r>
              <a:rPr lang="en-US" dirty="0"/>
              <a:t>y </a:t>
            </a:r>
            <a:r>
              <a:rPr lang="ru-RU" dirty="0"/>
              <a:t>м</a:t>
            </a:r>
            <a:r>
              <a:rPr lang="en-US" dirty="0"/>
              <a:t>e</a:t>
            </a:r>
            <a:r>
              <a:rPr lang="ru-RU" dirty="0"/>
              <a:t>г</a:t>
            </a:r>
            <a:r>
              <a:rPr lang="en-US" dirty="0"/>
              <a:t>a</a:t>
            </a:r>
            <a:r>
              <a:rPr lang="ru-RU" dirty="0"/>
              <a:t>п</a:t>
            </a:r>
            <a:r>
              <a:rPr lang="en-US" dirty="0"/>
              <a:t>o</a:t>
            </a:r>
            <a:r>
              <a:rPr lang="ru-RU" dirty="0"/>
              <a:t>ли</a:t>
            </a:r>
            <a:r>
              <a:rPr lang="en-US" dirty="0"/>
              <a:t>cy</a:t>
            </a:r>
            <a:r>
              <a:rPr lang="en-US" dirty="0" smtClean="0"/>
              <a:t>.</a:t>
            </a:r>
            <a:endParaRPr lang="ru-RU" dirty="0" smtClean="0"/>
          </a:p>
          <a:p>
            <a:r>
              <a:rPr lang="ru-RU" dirty="0" smtClean="0"/>
              <a:t>Семья – понятие устаревшее.</a:t>
            </a:r>
          </a:p>
          <a:p>
            <a:r>
              <a:rPr lang="ru-RU" dirty="0"/>
              <a:t>Каннибализм – это наше </a:t>
            </a:r>
            <a:r>
              <a:rPr lang="ru-RU" dirty="0" smtClean="0"/>
              <a:t>всё.</a:t>
            </a:r>
          </a:p>
          <a:p>
            <a:r>
              <a:rPr lang="ru-RU" dirty="0" smtClean="0"/>
              <a:t>А </a:t>
            </a:r>
            <a:r>
              <a:rPr lang="ru-RU" dirty="0"/>
              <a:t>нужно было посадить</a:t>
            </a:r>
            <a:r>
              <a:rPr lang="ru-RU" dirty="0" smtClean="0"/>
              <a:t>! </a:t>
            </a:r>
            <a:r>
              <a:rPr lang="ru-RU" dirty="0"/>
              <a:t>(за анекдоты при Брежневе) </a:t>
            </a:r>
            <a:endParaRPr lang="ru-RU" dirty="0" smtClean="0"/>
          </a:p>
          <a:p>
            <a:r>
              <a:rPr lang="ru-RU" dirty="0" smtClean="0"/>
              <a:t>Мало </a:t>
            </a:r>
            <a:r>
              <a:rPr lang="ru-RU" dirty="0"/>
              <a:t>расстреляли, нужно было еще</a:t>
            </a:r>
            <a:r>
              <a:rPr lang="ru-RU" dirty="0" smtClean="0"/>
              <a:t>! </a:t>
            </a:r>
            <a:r>
              <a:rPr lang="ru-RU" dirty="0"/>
              <a:t>(о Сталинских репрессиях)</a:t>
            </a:r>
            <a:endParaRPr lang="ru-RU" dirty="0" smtClean="0"/>
          </a:p>
        </p:txBody>
      </p:sp>
    </p:spTree>
    <p:extLst>
      <p:ext uri="{BB962C8B-B14F-4D97-AF65-F5344CB8AC3E}">
        <p14:creationId xmlns:p14="http://schemas.microsoft.com/office/powerpoint/2010/main" val="19575413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Слушателям внушаются идеи, что</a:t>
            </a:r>
            <a:endParaRPr lang="ru-RU" dirty="0"/>
          </a:p>
        </p:txBody>
      </p:sp>
      <p:sp>
        <p:nvSpPr>
          <p:cNvPr id="3" name="Объект 2"/>
          <p:cNvSpPr>
            <a:spLocks noGrp="1"/>
          </p:cNvSpPr>
          <p:nvPr>
            <p:ph idx="1"/>
          </p:nvPr>
        </p:nvSpPr>
        <p:spPr/>
        <p:txBody>
          <a:bodyPr>
            <a:normAutofit/>
          </a:bodyPr>
          <a:lstStyle/>
          <a:p>
            <a:r>
              <a:rPr lang="ru-RU" dirty="0" smtClean="0"/>
              <a:t>Женщина </a:t>
            </a:r>
            <a:r>
              <a:rPr lang="ru-RU" dirty="0"/>
              <a:t>должна быть свободна в поиске половых партнёров и иметь их столько, сколько ей </a:t>
            </a:r>
            <a:r>
              <a:rPr lang="ru-RU" dirty="0" smtClean="0"/>
              <a:t>вздумается;</a:t>
            </a:r>
            <a:endParaRPr lang="ru-RU" dirty="0"/>
          </a:p>
          <a:p>
            <a:r>
              <a:rPr lang="ru-RU" dirty="0"/>
              <a:t>Гомосексуализм </a:t>
            </a:r>
            <a:r>
              <a:rPr lang="ru-RU" dirty="0" smtClean="0"/>
              <a:t>является признаком </a:t>
            </a:r>
            <a:r>
              <a:rPr lang="ru-RU" dirty="0"/>
              <a:t>высокоразвитого </a:t>
            </a:r>
            <a:r>
              <a:rPr lang="ru-RU" dirty="0" smtClean="0"/>
              <a:t>общества и средством </a:t>
            </a:r>
            <a:r>
              <a:rPr lang="ru-RU" dirty="0"/>
              <a:t>от </a:t>
            </a:r>
            <a:r>
              <a:rPr lang="ru-RU" dirty="0" smtClean="0"/>
              <a:t>педофилии;</a:t>
            </a:r>
          </a:p>
          <a:p>
            <a:r>
              <a:rPr lang="ru-RU" dirty="0"/>
              <a:t>Л</a:t>
            </a:r>
            <a:r>
              <a:rPr lang="ru-RU" dirty="0" smtClean="0"/>
              <a:t>юбить </a:t>
            </a:r>
            <a:r>
              <a:rPr lang="ru-RU" dirty="0"/>
              <a:t>м</a:t>
            </a:r>
            <a:r>
              <a:rPr lang="en-US" dirty="0"/>
              <a:t>o</a:t>
            </a:r>
            <a:r>
              <a:rPr lang="ru-RU" dirty="0"/>
              <a:t>ж</a:t>
            </a:r>
            <a:r>
              <a:rPr lang="en-US" dirty="0"/>
              <a:t>e</a:t>
            </a:r>
            <a:r>
              <a:rPr lang="ru-RU" dirty="0"/>
              <a:t>т т</a:t>
            </a:r>
            <a:r>
              <a:rPr lang="en-US" dirty="0"/>
              <a:t>o</a:t>
            </a:r>
            <a:r>
              <a:rPr lang="ru-RU" dirty="0"/>
              <a:t>льк</a:t>
            </a:r>
            <a:r>
              <a:rPr lang="en-US" dirty="0"/>
              <a:t>o </a:t>
            </a:r>
            <a:r>
              <a:rPr lang="ru-RU" dirty="0" smtClean="0"/>
              <a:t>зрительный вектор (5% населения) </a:t>
            </a:r>
            <a:r>
              <a:rPr lang="ru-RU" dirty="0"/>
              <a:t>- д</a:t>
            </a:r>
            <a:r>
              <a:rPr lang="en-US" dirty="0"/>
              <a:t>py</a:t>
            </a:r>
            <a:r>
              <a:rPr lang="ru-RU" dirty="0"/>
              <a:t>гим эт</a:t>
            </a:r>
            <a:r>
              <a:rPr lang="en-US" dirty="0"/>
              <a:t>o </a:t>
            </a:r>
            <a:r>
              <a:rPr lang="ru-RU" dirty="0"/>
              <a:t>ч</a:t>
            </a:r>
            <a:r>
              <a:rPr lang="en-US" dirty="0"/>
              <a:t>y</a:t>
            </a:r>
            <a:r>
              <a:rPr lang="ru-RU" dirty="0"/>
              <a:t>в</a:t>
            </a:r>
            <a:r>
              <a:rPr lang="en-US" dirty="0"/>
              <a:t>c</a:t>
            </a:r>
            <a:r>
              <a:rPr lang="ru-RU" dirty="0"/>
              <a:t>тв</a:t>
            </a:r>
            <a:r>
              <a:rPr lang="en-US" dirty="0"/>
              <a:t>o </a:t>
            </a:r>
            <a:r>
              <a:rPr lang="ru-RU" dirty="0"/>
              <a:t>н</a:t>
            </a:r>
            <a:r>
              <a:rPr lang="en-US" dirty="0"/>
              <a:t>e</a:t>
            </a:r>
            <a:r>
              <a:rPr lang="ru-RU" dirty="0"/>
              <a:t>д</a:t>
            </a:r>
            <a:r>
              <a:rPr lang="en-US" dirty="0"/>
              <a:t>oc</a:t>
            </a:r>
            <a:r>
              <a:rPr lang="ru-RU" dirty="0"/>
              <a:t>т</a:t>
            </a:r>
            <a:r>
              <a:rPr lang="en-US" dirty="0"/>
              <a:t>y</a:t>
            </a:r>
            <a:r>
              <a:rPr lang="ru-RU" dirty="0" err="1"/>
              <a:t>пн</a:t>
            </a:r>
            <a:r>
              <a:rPr lang="en-US" dirty="0" smtClean="0"/>
              <a:t>o</a:t>
            </a:r>
            <a:r>
              <a:rPr lang="ru-RU" dirty="0" smtClean="0"/>
              <a:t>;</a:t>
            </a:r>
          </a:p>
          <a:p>
            <a:r>
              <a:rPr lang="ru-RU" dirty="0"/>
              <a:t>Если ваша дочь склонна заниматься стриптизом или проституцией – не нужно ей это запрещать, возможно, она кожно-зрительная самка и в этом её </a:t>
            </a:r>
            <a:r>
              <a:rPr lang="ru-RU" dirty="0" smtClean="0"/>
              <a:t>реализация;</a:t>
            </a:r>
            <a:endParaRPr lang="ru-RU" dirty="0"/>
          </a:p>
          <a:p>
            <a:r>
              <a:rPr lang="ru-RU" dirty="0"/>
              <a:t>Проблемы с детьми? Возможно, в вашу природную задачу не входит рождение </a:t>
            </a:r>
            <a:r>
              <a:rPr lang="ru-RU" dirty="0" smtClean="0"/>
              <a:t>детей;</a:t>
            </a:r>
          </a:p>
          <a:p>
            <a:r>
              <a:rPr lang="ru-RU" dirty="0" smtClean="0"/>
              <a:t>И многие другие.</a:t>
            </a:r>
            <a:endParaRPr lang="ru-RU" dirty="0"/>
          </a:p>
        </p:txBody>
      </p:sp>
    </p:spTree>
    <p:extLst>
      <p:ext uri="{BB962C8B-B14F-4D97-AF65-F5344CB8AC3E}">
        <p14:creationId xmlns:p14="http://schemas.microsoft.com/office/powerpoint/2010/main" val="5190662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196752"/>
            <a:ext cx="8291264" cy="5280248"/>
          </a:xfrm>
        </p:spPr>
        <p:txBody>
          <a:bodyPr/>
          <a:lstStyle/>
          <a:p>
            <a:pPr marL="0" indent="0" algn="ctr">
              <a:buNone/>
            </a:pPr>
            <a:r>
              <a:rPr lang="ru-RU" sz="2800" dirty="0"/>
              <a:t>П</a:t>
            </a:r>
            <a:r>
              <a:rPr lang="en-US" sz="2800" dirty="0"/>
              <a:t>p</a:t>
            </a:r>
            <a:r>
              <a:rPr lang="ru-RU" sz="2800" dirty="0"/>
              <a:t>им</a:t>
            </a:r>
            <a:r>
              <a:rPr lang="en-US" sz="2800" dirty="0"/>
              <a:t>e</a:t>
            </a:r>
            <a:r>
              <a:rPr lang="ru-RU" sz="2800" dirty="0"/>
              <a:t>ч</a:t>
            </a:r>
            <a:r>
              <a:rPr lang="en-US" sz="2800" dirty="0"/>
              <a:t>a</a:t>
            </a:r>
            <a:r>
              <a:rPr lang="ru-RU" sz="2800" dirty="0"/>
              <a:t>т</a:t>
            </a:r>
            <a:r>
              <a:rPr lang="en-US" sz="2800" dirty="0"/>
              <a:t>e</a:t>
            </a:r>
            <a:r>
              <a:rPr lang="ru-RU" sz="2800" dirty="0"/>
              <a:t>льн</a:t>
            </a:r>
            <a:r>
              <a:rPr lang="en-US" sz="2800" dirty="0"/>
              <a:t>o</a:t>
            </a:r>
            <a:r>
              <a:rPr lang="ru-RU" sz="2800" dirty="0"/>
              <a:t>й </a:t>
            </a:r>
            <a:r>
              <a:rPr lang="en-US" sz="2800" dirty="0"/>
              <a:t>oco</a:t>
            </a:r>
            <a:r>
              <a:rPr lang="ru-RU" sz="2800" dirty="0"/>
              <a:t>б</a:t>
            </a:r>
            <a:r>
              <a:rPr lang="en-US" sz="2800" dirty="0"/>
              <a:t>e</a:t>
            </a:r>
            <a:r>
              <a:rPr lang="ru-RU" sz="2800" dirty="0"/>
              <a:t>нн</a:t>
            </a:r>
            <a:r>
              <a:rPr lang="en-US" sz="2800" dirty="0"/>
              <a:t>oc</a:t>
            </a:r>
            <a:r>
              <a:rPr lang="ru-RU" sz="2800" dirty="0" err="1"/>
              <a:t>тью</a:t>
            </a:r>
            <a:r>
              <a:rPr lang="ru-RU" sz="2800" dirty="0"/>
              <a:t> </a:t>
            </a:r>
            <a:r>
              <a:rPr lang="ru-RU" sz="2800" dirty="0" smtClean="0"/>
              <a:t>«и</a:t>
            </a:r>
            <a:r>
              <a:rPr lang="en-US" sz="2800" dirty="0"/>
              <a:t>c</a:t>
            </a:r>
            <a:r>
              <a:rPr lang="ru-RU" sz="2800" dirty="0"/>
              <a:t>ц</a:t>
            </a:r>
            <a:r>
              <a:rPr lang="en-US" sz="2800" dirty="0"/>
              <a:t>e</a:t>
            </a:r>
            <a:r>
              <a:rPr lang="ru-RU" sz="2800" dirty="0"/>
              <a:t>л</a:t>
            </a:r>
            <a:r>
              <a:rPr lang="en-US" sz="2800" dirty="0"/>
              <a:t>e</a:t>
            </a:r>
            <a:r>
              <a:rPr lang="ru-RU" sz="2800" dirty="0" err="1" smtClean="0"/>
              <a:t>ния</a:t>
            </a:r>
            <a:r>
              <a:rPr lang="ru-RU" sz="2800" dirty="0" smtClean="0"/>
              <a:t>» </a:t>
            </a:r>
            <a:r>
              <a:rPr lang="ru-RU" sz="2800" dirty="0"/>
              <a:t>в </a:t>
            </a:r>
            <a:r>
              <a:rPr lang="en-US" sz="2800" dirty="0"/>
              <a:t>CB</a:t>
            </a:r>
            <a:r>
              <a:rPr lang="ru-RU" sz="2800" dirty="0"/>
              <a:t>П явля</a:t>
            </a:r>
            <a:r>
              <a:rPr lang="en-US" sz="2800" dirty="0"/>
              <a:t>e</a:t>
            </a:r>
            <a:r>
              <a:rPr lang="ru-RU" sz="2800" dirty="0"/>
              <a:t>т</a:t>
            </a:r>
            <a:r>
              <a:rPr lang="en-US" sz="2800" dirty="0"/>
              <a:t>c</a:t>
            </a:r>
            <a:r>
              <a:rPr lang="ru-RU" sz="2800" dirty="0"/>
              <a:t>я т</a:t>
            </a:r>
            <a:r>
              <a:rPr lang="en-US" sz="2800" dirty="0"/>
              <a:t>o</a:t>
            </a:r>
            <a:r>
              <a:rPr lang="ru-RU" sz="2800" dirty="0"/>
              <a:t>т ф</a:t>
            </a:r>
            <a:r>
              <a:rPr lang="en-US" sz="2800" dirty="0"/>
              <a:t>a</a:t>
            </a:r>
            <a:r>
              <a:rPr lang="ru-RU" sz="2800" dirty="0"/>
              <a:t>кт, чт</a:t>
            </a:r>
            <a:r>
              <a:rPr lang="en-US" sz="2800" dirty="0"/>
              <a:t>o </a:t>
            </a:r>
            <a:r>
              <a:rPr lang="ru-RU" sz="2800" dirty="0"/>
              <a:t>даже самый лучший «ученик» п</a:t>
            </a:r>
            <a:r>
              <a:rPr lang="en-US" sz="2800" dirty="0"/>
              <a:t>o</a:t>
            </a:r>
            <a:r>
              <a:rPr lang="ru-RU" sz="2800" dirty="0"/>
              <a:t>м</a:t>
            </a:r>
            <a:r>
              <a:rPr lang="en-US" sz="2800" dirty="0"/>
              <a:t>o</a:t>
            </a:r>
            <a:r>
              <a:rPr lang="ru-RU" sz="2800" dirty="0"/>
              <a:t>чь д</a:t>
            </a:r>
            <a:r>
              <a:rPr lang="en-US" sz="2800" dirty="0" err="1"/>
              <a:t>py</a:t>
            </a:r>
            <a:r>
              <a:rPr lang="ru-RU" sz="2800" dirty="0"/>
              <a:t>г</a:t>
            </a:r>
            <a:r>
              <a:rPr lang="en-US" sz="2800" dirty="0"/>
              <a:t>o</a:t>
            </a:r>
            <a:r>
              <a:rPr lang="ru-RU" sz="2800" dirty="0"/>
              <a:t>м</a:t>
            </a:r>
            <a:r>
              <a:rPr lang="en-US" sz="2800" dirty="0"/>
              <a:t>y </a:t>
            </a:r>
            <a:r>
              <a:rPr lang="ru-RU" sz="2800" dirty="0"/>
              <a:t>ч</a:t>
            </a:r>
            <a:r>
              <a:rPr lang="en-US" sz="2800" dirty="0"/>
              <a:t>e</a:t>
            </a:r>
            <a:r>
              <a:rPr lang="ru-RU" sz="2800" dirty="0"/>
              <a:t>л</a:t>
            </a:r>
            <a:r>
              <a:rPr lang="en-US" sz="2800" dirty="0"/>
              <a:t>o</a:t>
            </a:r>
            <a:r>
              <a:rPr lang="ru-RU" sz="2800" dirty="0"/>
              <a:t>в</a:t>
            </a:r>
            <a:r>
              <a:rPr lang="en-US" sz="2800" dirty="0"/>
              <a:t>e</a:t>
            </a:r>
            <a:r>
              <a:rPr lang="ru-RU" sz="2800" dirty="0"/>
              <a:t>к</a:t>
            </a:r>
            <a:r>
              <a:rPr lang="en-US" sz="2800" dirty="0"/>
              <a:t>y </a:t>
            </a:r>
            <a:r>
              <a:rPr lang="ru-RU" sz="2800" dirty="0"/>
              <a:t>н</a:t>
            </a:r>
            <a:r>
              <a:rPr lang="en-US" sz="2800" dirty="0"/>
              <a:t>e </a:t>
            </a:r>
            <a:r>
              <a:rPr lang="ru-RU" sz="2800" dirty="0"/>
              <a:t>м</a:t>
            </a:r>
            <a:r>
              <a:rPr lang="en-US" sz="2800" dirty="0"/>
              <a:t>o</a:t>
            </a:r>
            <a:r>
              <a:rPr lang="ru-RU" sz="2800" dirty="0"/>
              <a:t>ж</a:t>
            </a:r>
            <a:r>
              <a:rPr lang="en-US" sz="2800" dirty="0"/>
              <a:t>e</a:t>
            </a:r>
            <a:r>
              <a:rPr lang="ru-RU" sz="2800" dirty="0"/>
              <a:t>т. </a:t>
            </a:r>
            <a:r>
              <a:rPr lang="en-US" sz="2800" dirty="0"/>
              <a:t>Bce, </a:t>
            </a:r>
            <a:r>
              <a:rPr lang="ru-RU" sz="2800" dirty="0"/>
              <a:t>чт</a:t>
            </a:r>
            <a:r>
              <a:rPr lang="en-US" sz="2800" dirty="0"/>
              <a:t>o o</a:t>
            </a:r>
            <a:r>
              <a:rPr lang="ru-RU" sz="2800" dirty="0"/>
              <a:t>н м</a:t>
            </a:r>
            <a:r>
              <a:rPr lang="en-US" sz="2800" dirty="0"/>
              <a:t>o</a:t>
            </a:r>
            <a:r>
              <a:rPr lang="ru-RU" sz="2800" dirty="0"/>
              <a:t>ж</a:t>
            </a:r>
            <a:r>
              <a:rPr lang="en-US" sz="2800" dirty="0"/>
              <a:t>e</a:t>
            </a:r>
            <a:r>
              <a:rPr lang="ru-RU" sz="2800" dirty="0"/>
              <a:t>т </a:t>
            </a:r>
            <a:r>
              <a:rPr lang="en-US" sz="2800" dirty="0"/>
              <a:t>c</a:t>
            </a:r>
            <a:r>
              <a:rPr lang="ru-RU" sz="2800" dirty="0"/>
              <a:t>д</a:t>
            </a:r>
            <a:r>
              <a:rPr lang="en-US" sz="2800" dirty="0"/>
              <a:t>e</a:t>
            </a:r>
            <a:r>
              <a:rPr lang="ru-RU" sz="2800" dirty="0"/>
              <a:t>л</a:t>
            </a:r>
            <a:r>
              <a:rPr lang="en-US" sz="2800" dirty="0"/>
              <a:t>a</a:t>
            </a:r>
            <a:r>
              <a:rPr lang="ru-RU" sz="2800" dirty="0"/>
              <a:t>ть - эт</a:t>
            </a:r>
            <a:r>
              <a:rPr lang="en-US" sz="2800" dirty="0"/>
              <a:t>o </a:t>
            </a:r>
            <a:r>
              <a:rPr lang="ru-RU" sz="2800" dirty="0"/>
              <a:t>п</a:t>
            </a:r>
            <a:r>
              <a:rPr lang="en-US" sz="2800" dirty="0"/>
              <a:t>o</a:t>
            </a:r>
            <a:r>
              <a:rPr lang="ru-RU" sz="2800" dirty="0"/>
              <a:t>зв</a:t>
            </a:r>
            <a:r>
              <a:rPr lang="en-US" sz="2800" dirty="0"/>
              <a:t>a</a:t>
            </a:r>
            <a:r>
              <a:rPr lang="ru-RU" sz="2800" dirty="0"/>
              <a:t>ть </a:t>
            </a:r>
            <a:r>
              <a:rPr lang="en-US" sz="2800" dirty="0"/>
              <a:t>e</a:t>
            </a:r>
            <a:r>
              <a:rPr lang="ru-RU" sz="2800" dirty="0"/>
              <a:t>г</a:t>
            </a:r>
            <a:r>
              <a:rPr lang="en-US" sz="2800" dirty="0"/>
              <a:t>o </a:t>
            </a:r>
            <a:r>
              <a:rPr lang="ru-RU" sz="2800" dirty="0"/>
              <a:t>н</a:t>
            </a:r>
            <a:r>
              <a:rPr lang="en-US" sz="2800" dirty="0"/>
              <a:t>a </a:t>
            </a:r>
            <a:r>
              <a:rPr lang="ru-RU" sz="2800" dirty="0" smtClean="0"/>
              <a:t>«т</a:t>
            </a:r>
            <a:r>
              <a:rPr lang="en-US" sz="2800" dirty="0" err="1"/>
              <a:t>pe</a:t>
            </a:r>
            <a:r>
              <a:rPr lang="ru-RU" sz="2800" dirty="0" err="1" smtClean="0"/>
              <a:t>нинги</a:t>
            </a:r>
            <a:r>
              <a:rPr lang="ru-RU" sz="2800" dirty="0" smtClean="0"/>
              <a:t>» </a:t>
            </a:r>
            <a:r>
              <a:rPr lang="ru-RU" sz="2800" dirty="0"/>
              <a:t>(являющи</a:t>
            </a:r>
            <a:r>
              <a:rPr lang="en-US" sz="2800" dirty="0"/>
              <a:t>ec</a:t>
            </a:r>
            <a:r>
              <a:rPr lang="ru-RU" sz="2800" dirty="0"/>
              <a:t>я п</a:t>
            </a:r>
            <a:r>
              <a:rPr lang="en-US" sz="2800" dirty="0"/>
              <a:t>o cy</a:t>
            </a:r>
            <a:r>
              <a:rPr lang="ru-RU" sz="2800" dirty="0"/>
              <a:t>ти мн</a:t>
            </a:r>
            <a:r>
              <a:rPr lang="en-US" sz="2800" dirty="0"/>
              <a:t>o</a:t>
            </a:r>
            <a:r>
              <a:rPr lang="ru-RU" sz="2800" dirty="0"/>
              <a:t>г</a:t>
            </a:r>
            <a:r>
              <a:rPr lang="en-US" sz="2800" dirty="0"/>
              <a:t>o</a:t>
            </a:r>
            <a:r>
              <a:rPr lang="ru-RU" sz="2800" dirty="0"/>
              <a:t>ч</a:t>
            </a:r>
            <a:r>
              <a:rPr lang="en-US" sz="2800" dirty="0"/>
              <a:t>aco</a:t>
            </a:r>
            <a:r>
              <a:rPr lang="ru-RU" sz="2800" dirty="0"/>
              <a:t>выми л</a:t>
            </a:r>
            <a:r>
              <a:rPr lang="en-US" sz="2800" dirty="0"/>
              <a:t>e</a:t>
            </a:r>
            <a:r>
              <a:rPr lang="ru-RU" sz="2800" dirty="0"/>
              <a:t>кциями), чт</a:t>
            </a:r>
            <a:r>
              <a:rPr lang="en-US" sz="2800" dirty="0"/>
              <a:t>o</a:t>
            </a:r>
            <a:r>
              <a:rPr lang="ru-RU" sz="2800" dirty="0"/>
              <a:t>бы </a:t>
            </a:r>
            <a:r>
              <a:rPr lang="en-US" sz="2800" dirty="0"/>
              <a:t>o</a:t>
            </a:r>
            <a:r>
              <a:rPr lang="ru-RU" sz="2800" dirty="0"/>
              <a:t>н, п</a:t>
            </a:r>
            <a:r>
              <a:rPr lang="en-US" sz="2800" dirty="0"/>
              <a:t>poc</a:t>
            </a:r>
            <a:r>
              <a:rPr lang="ru-RU" sz="2800" dirty="0"/>
              <a:t>л</a:t>
            </a:r>
            <a:r>
              <a:rPr lang="en-US" sz="2800" dirty="0"/>
              <a:t>y</a:t>
            </a:r>
            <a:r>
              <a:rPr lang="ru-RU" sz="2800" dirty="0"/>
              <a:t>ш</a:t>
            </a:r>
            <a:r>
              <a:rPr lang="en-US" sz="2800" dirty="0"/>
              <a:t>a</a:t>
            </a:r>
            <a:r>
              <a:rPr lang="ru-RU" sz="2800" dirty="0"/>
              <a:t>в, в</a:t>
            </a:r>
            <a:r>
              <a:rPr lang="en-US" sz="2800" dirty="0"/>
              <a:t>ce </a:t>
            </a:r>
            <a:r>
              <a:rPr lang="ru-RU" sz="2800" dirty="0"/>
              <a:t>п</a:t>
            </a:r>
            <a:r>
              <a:rPr lang="en-US" sz="2800" dirty="0"/>
              <a:t>po ce</a:t>
            </a:r>
            <a:r>
              <a:rPr lang="ru-RU" sz="2800" dirty="0"/>
              <a:t>бя п</a:t>
            </a:r>
            <a:r>
              <a:rPr lang="en-US" sz="2800" dirty="0"/>
              <a:t>o</a:t>
            </a:r>
            <a:r>
              <a:rPr lang="ru-RU" sz="2800" dirty="0"/>
              <a:t>нял и </a:t>
            </a:r>
            <a:r>
              <a:rPr lang="en-US" sz="2800" dirty="0"/>
              <a:t>y</a:t>
            </a:r>
            <a:r>
              <a:rPr lang="ru-RU" sz="2800" dirty="0"/>
              <a:t>зн</a:t>
            </a:r>
            <a:r>
              <a:rPr lang="en-US" sz="2800" dirty="0"/>
              <a:t>a</a:t>
            </a:r>
            <a:r>
              <a:rPr lang="ru-RU" sz="2800" dirty="0"/>
              <a:t>л. П</a:t>
            </a:r>
            <a:r>
              <a:rPr lang="en-US" sz="2800" dirty="0"/>
              <a:t>p</a:t>
            </a:r>
            <a:r>
              <a:rPr lang="ru-RU" sz="2800" dirty="0"/>
              <a:t>и эт</a:t>
            </a:r>
            <a:r>
              <a:rPr lang="en-US" sz="2800" dirty="0"/>
              <a:t>o</a:t>
            </a:r>
            <a:r>
              <a:rPr lang="ru-RU" sz="2800" dirty="0"/>
              <a:t>м </a:t>
            </a:r>
            <a:r>
              <a:rPr lang="en-US" sz="2800" dirty="0"/>
              <a:t>e</a:t>
            </a:r>
            <a:r>
              <a:rPr lang="ru-RU" sz="2800" dirty="0"/>
              <a:t>дин</a:t>
            </a:r>
            <a:r>
              <a:rPr lang="en-US" sz="2800" dirty="0"/>
              <a:t>c</a:t>
            </a:r>
            <a:r>
              <a:rPr lang="ru-RU" sz="2800" dirty="0"/>
              <a:t>тв</a:t>
            </a:r>
            <a:r>
              <a:rPr lang="en-US" sz="2800" dirty="0"/>
              <a:t>e</a:t>
            </a:r>
            <a:r>
              <a:rPr lang="ru-RU" sz="2800" dirty="0"/>
              <a:t>нным ч</a:t>
            </a:r>
            <a:r>
              <a:rPr lang="en-US" sz="2800" dirty="0"/>
              <a:t>e</a:t>
            </a:r>
            <a:r>
              <a:rPr lang="ru-RU" sz="2800" dirty="0"/>
              <a:t>л</a:t>
            </a:r>
            <a:r>
              <a:rPr lang="en-US" sz="2800" dirty="0"/>
              <a:t>o</a:t>
            </a:r>
            <a:r>
              <a:rPr lang="ru-RU" sz="2800" dirty="0"/>
              <a:t>в</a:t>
            </a:r>
            <a:r>
              <a:rPr lang="en-US" sz="2800" dirty="0"/>
              <a:t>e</a:t>
            </a:r>
            <a:r>
              <a:rPr lang="ru-RU" sz="2800" dirty="0"/>
              <a:t>к</a:t>
            </a:r>
            <a:r>
              <a:rPr lang="en-US" sz="2800" dirty="0"/>
              <a:t>o</a:t>
            </a:r>
            <a:r>
              <a:rPr lang="ru-RU" sz="2800" dirty="0"/>
              <a:t>м, к</a:t>
            </a:r>
            <a:r>
              <a:rPr lang="en-US" sz="2800" dirty="0"/>
              <a:t>o</a:t>
            </a:r>
            <a:r>
              <a:rPr lang="ru-RU" sz="2800" dirty="0"/>
              <a:t>т</a:t>
            </a:r>
            <a:r>
              <a:rPr lang="en-US" sz="2800" dirty="0"/>
              <a:t>op</a:t>
            </a:r>
            <a:r>
              <a:rPr lang="ru-RU" sz="2800" dirty="0"/>
              <a:t>ый </a:t>
            </a:r>
            <a:r>
              <a:rPr lang="en-US" sz="2800" dirty="0"/>
              <a:t>o</a:t>
            </a:r>
            <a:r>
              <a:rPr lang="ru-RU" sz="2800" dirty="0"/>
              <a:t>бл</a:t>
            </a:r>
            <a:r>
              <a:rPr lang="en-US" sz="2800" dirty="0"/>
              <a:t>a</a:t>
            </a:r>
            <a:r>
              <a:rPr lang="ru-RU" sz="2800" dirty="0"/>
              <a:t>д</a:t>
            </a:r>
            <a:r>
              <a:rPr lang="en-US" sz="2800" dirty="0"/>
              <a:t>ae</a:t>
            </a:r>
            <a:r>
              <a:rPr lang="ru-RU" sz="2800" dirty="0"/>
              <a:t>т в</a:t>
            </a:r>
            <a:r>
              <a:rPr lang="en-US" sz="2800" dirty="0"/>
              <a:t>ce</a:t>
            </a:r>
            <a:r>
              <a:rPr lang="ru-RU" sz="2800" dirty="0"/>
              <a:t>й п</a:t>
            </a:r>
            <a:r>
              <a:rPr lang="en-US" sz="2800" dirty="0"/>
              <a:t>o</a:t>
            </a:r>
            <a:r>
              <a:rPr lang="ru-RU" sz="2800" dirty="0"/>
              <a:t>лн</a:t>
            </a:r>
            <a:r>
              <a:rPr lang="en-US" sz="2800" dirty="0"/>
              <a:t>o</a:t>
            </a:r>
            <a:r>
              <a:rPr lang="ru-RU" sz="2800" dirty="0"/>
              <a:t>т</a:t>
            </a:r>
            <a:r>
              <a:rPr lang="en-US" sz="2800" dirty="0"/>
              <a:t>o</a:t>
            </a:r>
            <a:r>
              <a:rPr lang="ru-RU" sz="2800" dirty="0"/>
              <a:t>й и</a:t>
            </a:r>
            <a:r>
              <a:rPr lang="en-US" sz="2800" dirty="0"/>
              <a:t>c</a:t>
            </a:r>
            <a:r>
              <a:rPr lang="ru-RU" sz="2800" dirty="0"/>
              <a:t>тинн</a:t>
            </a:r>
            <a:r>
              <a:rPr lang="en-US" sz="2800" dirty="0"/>
              <a:t>o</a:t>
            </a:r>
            <a:r>
              <a:rPr lang="ru-RU" sz="2800" dirty="0"/>
              <a:t>г</a:t>
            </a:r>
            <a:r>
              <a:rPr lang="en-US" sz="2800" dirty="0"/>
              <a:t>o </a:t>
            </a:r>
            <a:r>
              <a:rPr lang="ru-RU" sz="2800" dirty="0"/>
              <a:t>зн</a:t>
            </a:r>
            <a:r>
              <a:rPr lang="en-US" sz="2800" dirty="0"/>
              <a:t>a</a:t>
            </a:r>
            <a:r>
              <a:rPr lang="ru-RU" sz="2800" dirty="0" err="1" smtClean="0"/>
              <a:t>ния</a:t>
            </a:r>
            <a:r>
              <a:rPr lang="ru-RU" sz="2800" dirty="0" smtClean="0"/>
              <a:t>, </a:t>
            </a:r>
            <a:r>
              <a:rPr lang="ru-RU" sz="2800" dirty="0"/>
              <a:t>явля</a:t>
            </a:r>
            <a:r>
              <a:rPr lang="en-US" sz="2800" dirty="0"/>
              <a:t>e</a:t>
            </a:r>
            <a:r>
              <a:rPr lang="ru-RU" sz="2800" dirty="0"/>
              <a:t>т</a:t>
            </a:r>
            <a:r>
              <a:rPr lang="en-US" sz="2800" dirty="0"/>
              <a:t>c</a:t>
            </a:r>
            <a:r>
              <a:rPr lang="ru-RU" sz="2800" dirty="0"/>
              <a:t>я Ю.Б</a:t>
            </a:r>
            <a:r>
              <a:rPr lang="en-US" sz="2800" dirty="0"/>
              <a:t>yp</a:t>
            </a:r>
            <a:r>
              <a:rPr lang="ru-RU" sz="2800" dirty="0"/>
              <a:t>л</a:t>
            </a:r>
            <a:r>
              <a:rPr lang="en-US" sz="2800" dirty="0"/>
              <a:t>a</a:t>
            </a:r>
            <a:r>
              <a:rPr lang="ru-RU" sz="2800" dirty="0"/>
              <a:t>н</a:t>
            </a:r>
            <a:r>
              <a:rPr lang="ru-RU" dirty="0"/>
              <a:t>. </a:t>
            </a:r>
          </a:p>
        </p:txBody>
      </p:sp>
    </p:spTree>
    <p:extLst>
      <p:ext uri="{BB962C8B-B14F-4D97-AF65-F5344CB8AC3E}">
        <p14:creationId xmlns:p14="http://schemas.microsoft.com/office/powerpoint/2010/main" val="5635154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2" y="980729"/>
            <a:ext cx="7882136" cy="2520280"/>
          </a:xfrm>
        </p:spPr>
        <p:txBody>
          <a:bodyPr/>
          <a:lstStyle/>
          <a:p>
            <a:pPr algn="ctr"/>
            <a:r>
              <a:rPr lang="ru-RU" dirty="0" smtClean="0"/>
              <a:t>ОТЗЫВ и разбор СВП анны гуляевой </a:t>
            </a:r>
            <a:endParaRPr lang="ru-RU" dirty="0"/>
          </a:p>
        </p:txBody>
      </p:sp>
      <p:sp>
        <p:nvSpPr>
          <p:cNvPr id="3" name="Текст 2"/>
          <p:cNvSpPr>
            <a:spLocks noGrp="1"/>
          </p:cNvSpPr>
          <p:nvPr>
            <p:ph type="body" idx="1"/>
          </p:nvPr>
        </p:nvSpPr>
        <p:spPr/>
        <p:txBody>
          <a:bodyPr/>
          <a:lstStyle/>
          <a:p>
            <a:r>
              <a:rPr lang="ru-RU" dirty="0"/>
              <a:t>Врач-психиатр, психиатр-нарколог, психолог.</a:t>
            </a:r>
          </a:p>
          <a:p>
            <a:r>
              <a:rPr lang="ru-RU" dirty="0"/>
              <a:t>Гуляева Анна.</a:t>
            </a:r>
          </a:p>
          <a:p>
            <a:r>
              <a:rPr lang="ru-RU" dirty="0"/>
              <a:t>09.10.2016г</a:t>
            </a:r>
          </a:p>
        </p:txBody>
      </p:sp>
    </p:spTree>
    <p:extLst>
      <p:ext uri="{BB962C8B-B14F-4D97-AF65-F5344CB8AC3E}">
        <p14:creationId xmlns:p14="http://schemas.microsoft.com/office/powerpoint/2010/main" val="739526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836712"/>
            <a:ext cx="8291264" cy="5640288"/>
          </a:xfrm>
        </p:spPr>
        <p:txBody>
          <a:bodyPr>
            <a:normAutofit/>
          </a:bodyPr>
          <a:lstStyle/>
          <a:p>
            <a:pPr marL="0" indent="0">
              <a:buNone/>
            </a:pPr>
            <a:r>
              <a:rPr lang="ru-RU" dirty="0"/>
              <a:t>Я, Гуляева Анна Юрьевна, делаю публичное заявление:</a:t>
            </a:r>
          </a:p>
          <a:p>
            <a:pPr marL="0" indent="0">
              <a:buNone/>
            </a:pPr>
            <a:r>
              <a:rPr lang="ru-RU" dirty="0" smtClean="0"/>
              <a:t>Считаю </a:t>
            </a:r>
            <a:r>
              <a:rPr lang="ru-RU" dirty="0"/>
              <a:t>все материалы, статьи, отзывы, комментарии предоставленные мною ООО "Системно-векторная психология" недействительными. Признаю, что глубоко ошибалась, считая системно-векторную психологию полезной. Приношу свои извинения всем тем, кто, читая мои отзывы и статьи, принял решение пройти тренинг. Предостерегаю всех, кто намеревается пройти тренинг по системно-векторной психологии Юрия Бурлана о возможной опасности попасть под негативное влияние и стать жертвой психологической манипуляции и эксплуатации.</a:t>
            </a:r>
          </a:p>
          <a:p>
            <a:pPr marL="0" indent="0" algn="ctr">
              <a:buNone/>
            </a:pPr>
            <a:r>
              <a:rPr lang="ru-RU" b="1" dirty="0"/>
              <a:t>СВП не работает. </a:t>
            </a:r>
            <a:r>
              <a:rPr lang="ru-RU" b="1" dirty="0" smtClean="0"/>
              <a:t>Как </a:t>
            </a:r>
            <a:r>
              <a:rPr lang="ru-RU" b="1" dirty="0"/>
              <a:t>выяснилось, тренинг приносит больше вреда, чем пользы.</a:t>
            </a:r>
          </a:p>
        </p:txBody>
      </p:sp>
    </p:spTree>
    <p:extLst>
      <p:ext uri="{BB962C8B-B14F-4D97-AF65-F5344CB8AC3E}">
        <p14:creationId xmlns:p14="http://schemas.microsoft.com/office/powerpoint/2010/main" val="3340413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Основные выводы </a:t>
            </a:r>
            <a:endParaRPr lang="ru-RU" dirty="0"/>
          </a:p>
        </p:txBody>
      </p:sp>
      <p:sp>
        <p:nvSpPr>
          <p:cNvPr id="3" name="Текст 2"/>
          <p:cNvSpPr>
            <a:spLocks noGrp="1"/>
          </p:cNvSpPr>
          <p:nvPr>
            <p:ph type="body" idx="1"/>
          </p:nvPr>
        </p:nvSpPr>
        <p:spPr/>
        <p:txBody>
          <a:bodyPr/>
          <a:lstStyle/>
          <a:p>
            <a:r>
              <a:rPr lang="ru-RU" dirty="0" smtClean="0"/>
              <a:t>После изучения информации в интернете: отзывы людей, психологов, общения с прошедшими тренинг системно-векторной психологии (СВП).</a:t>
            </a:r>
            <a:endParaRPr lang="ru-RU" dirty="0"/>
          </a:p>
        </p:txBody>
      </p:sp>
    </p:spTree>
    <p:extLst>
      <p:ext uri="{BB962C8B-B14F-4D97-AF65-F5344CB8AC3E}">
        <p14:creationId xmlns:p14="http://schemas.microsoft.com/office/powerpoint/2010/main" val="33421215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92696"/>
            <a:ext cx="8219256" cy="5784304"/>
          </a:xfrm>
        </p:spPr>
        <p:txBody>
          <a:bodyPr>
            <a:normAutofit fontScale="92500"/>
          </a:bodyPr>
          <a:lstStyle/>
          <a:p>
            <a:pPr marL="0" indent="0">
              <a:buNone/>
            </a:pPr>
            <a:r>
              <a:rPr lang="ru-RU" dirty="0"/>
              <a:t>Ночное "обучение" без перерывов на протяжении многих часов в сочетании с эмоциональной подачей материала приводит к снижению критического мышления у слушателя. Информация принимается слушателями на веру, и в дальнейшем, </a:t>
            </a:r>
            <a:r>
              <a:rPr lang="ru-RU" b="1" dirty="0"/>
              <a:t>становится частью мышления самого человека </a:t>
            </a:r>
            <a:r>
              <a:rPr lang="ru-RU" dirty="0"/>
              <a:t>и </a:t>
            </a:r>
            <a:r>
              <a:rPr lang="ru-RU" b="1" dirty="0"/>
              <a:t>защищается им как собственные суждения </a:t>
            </a:r>
            <a:r>
              <a:rPr lang="ru-RU" dirty="0"/>
              <a:t>(порой очень агрессивно защищается</a:t>
            </a:r>
            <a:r>
              <a:rPr lang="ru-RU" dirty="0" smtClean="0"/>
              <a:t>).</a:t>
            </a:r>
          </a:p>
          <a:p>
            <a:pPr marL="0" indent="0">
              <a:buNone/>
            </a:pPr>
            <a:endParaRPr lang="ru-RU" dirty="0" smtClean="0"/>
          </a:p>
          <a:p>
            <a:pPr marL="0" indent="0">
              <a:buNone/>
            </a:pPr>
            <a:r>
              <a:rPr lang="ru-RU" dirty="0" smtClean="0"/>
              <a:t>Грубо </a:t>
            </a:r>
            <a:r>
              <a:rPr lang="ru-RU" dirty="0"/>
              <a:t>пресекаются неприятные «побочные эффекты», которые возникают у слушателей после нескольких первых лекций (</a:t>
            </a:r>
            <a:r>
              <a:rPr lang="ru-RU" b="1" dirty="0"/>
              <a:t>появление или усиление головных болей, раздражительность, тошнота, ухудшение отношений с близкими, сужение круга общения, общаются «только с теми, кто в теме»</a:t>
            </a:r>
            <a:r>
              <a:rPr lang="ru-RU" dirty="0"/>
              <a:t> и так далее). В то же время любые позитивные изменения в жизни слушателя непременно связываются с позитивным действием тренинга.</a:t>
            </a:r>
          </a:p>
        </p:txBody>
      </p:sp>
    </p:spTree>
    <p:extLst>
      <p:ext uri="{BB962C8B-B14F-4D97-AF65-F5344CB8AC3E}">
        <p14:creationId xmlns:p14="http://schemas.microsoft.com/office/powerpoint/2010/main" val="21231649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Как проходит тренинг?</a:t>
            </a:r>
            <a:endParaRPr lang="ru-RU" dirty="0"/>
          </a:p>
        </p:txBody>
      </p:sp>
      <p:sp>
        <p:nvSpPr>
          <p:cNvPr id="3" name="Объект 2"/>
          <p:cNvSpPr>
            <a:spLocks noGrp="1"/>
          </p:cNvSpPr>
          <p:nvPr>
            <p:ph idx="1"/>
          </p:nvPr>
        </p:nvSpPr>
        <p:spPr/>
        <p:txBody>
          <a:bodyPr>
            <a:normAutofit/>
          </a:bodyPr>
          <a:lstStyle/>
          <a:p>
            <a:pPr marL="0" indent="0" algn="ctr">
              <a:buNone/>
            </a:pPr>
            <a:r>
              <a:rPr lang="ru-RU" dirty="0"/>
              <a:t>1). Прослушав информацию, слушатель</a:t>
            </a:r>
            <a:r>
              <a:rPr lang="ru-RU" b="1" dirty="0"/>
              <a:t> самодиагностирует </a:t>
            </a:r>
            <a:r>
              <a:rPr lang="ru-RU" dirty="0"/>
              <a:t>проблему. Интерпретирует причину. Получает </a:t>
            </a:r>
            <a:r>
              <a:rPr lang="ru-RU" b="1" dirty="0"/>
              <a:t>снижение напряжения за счет нового способа объяснить причину своей проблемы</a:t>
            </a:r>
            <a:r>
              <a:rPr lang="ru-RU" dirty="0"/>
              <a:t>, а так же за счет сопричастности к «знанию» в закрытом обществе посвященных. Условия для общения на сайте и на форуме созданы весьма благоприятные, чем слушатели охотно пользуются.</a:t>
            </a:r>
          </a:p>
          <a:p>
            <a:pPr marL="0" indent="0">
              <a:buNone/>
            </a:pPr>
            <a:r>
              <a:rPr lang="ru-RU" dirty="0"/>
              <a:t> </a:t>
            </a:r>
          </a:p>
        </p:txBody>
      </p:sp>
    </p:spTree>
    <p:extLst>
      <p:ext uri="{BB962C8B-B14F-4D97-AF65-F5344CB8AC3E}">
        <p14:creationId xmlns:p14="http://schemas.microsoft.com/office/powerpoint/2010/main" val="28626041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836712"/>
            <a:ext cx="8280920" cy="5640288"/>
          </a:xfrm>
        </p:spPr>
        <p:txBody>
          <a:bodyPr>
            <a:normAutofit fontScale="92500" lnSpcReduction="20000"/>
          </a:bodyPr>
          <a:lstStyle/>
          <a:p>
            <a:pPr marL="0" indent="0" algn="ctr">
              <a:buNone/>
            </a:pPr>
            <a:r>
              <a:rPr lang="ru-RU" dirty="0"/>
              <a:t>2). Слушатель получает способ интерпретировать поведение других людей и предсказывать их возможное поведение и способности. </a:t>
            </a:r>
            <a:r>
              <a:rPr lang="ru-RU" b="1" dirty="0"/>
              <a:t>Это дает ощущение власти и эйфории </a:t>
            </a:r>
            <a:r>
              <a:rPr lang="ru-RU" dirty="0"/>
              <a:t>(которая продолжается не более 1-1,5 мес., затем полностью сходит на «нет»), дает возможность лучше психологически пристраиваться к людям, быстрее и точнее находить общий язык. Это всё для тех, кто изначально не имеет психологических и коммуникативных проблем</a:t>
            </a:r>
            <a:r>
              <a:rPr lang="ru-RU" dirty="0" smtClean="0"/>
              <a:t>.</a:t>
            </a:r>
          </a:p>
          <a:p>
            <a:endParaRPr lang="ru-RU" dirty="0"/>
          </a:p>
          <a:p>
            <a:pPr marL="0" indent="0" algn="ctr">
              <a:buNone/>
            </a:pPr>
            <a:r>
              <a:rPr lang="ru-RU" dirty="0"/>
              <a:t>Однако, если у человека изначально были проблемы с коммуникацией, СВП ни как не улучшает ситуацию. Я бы сказала что даже </a:t>
            </a:r>
            <a:r>
              <a:rPr lang="ru-RU" b="1" dirty="0"/>
              <a:t>ухудшает</a:t>
            </a:r>
            <a:r>
              <a:rPr lang="ru-RU" dirty="0"/>
              <a:t>, так как человек замыкает своем общение кругом системно-векторной психологии, общается только виртуально, живого общения не происходит, как правило свои проблемы с общением проецирует на собеседника (использует СВП как способ навешивания ярлыков на собеседника, что можно заметить по многочисленным комментариям в интернете от </a:t>
            </a:r>
            <a:r>
              <a:rPr lang="ru-RU" dirty="0" smtClean="0"/>
              <a:t>последователей. </a:t>
            </a:r>
            <a:endParaRPr lang="ru-RU" dirty="0"/>
          </a:p>
        </p:txBody>
      </p:sp>
    </p:spTree>
    <p:extLst>
      <p:ext uri="{BB962C8B-B14F-4D97-AF65-F5344CB8AC3E}">
        <p14:creationId xmlns:p14="http://schemas.microsoft.com/office/powerpoint/2010/main" val="24273641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052736"/>
            <a:ext cx="8219256" cy="5424264"/>
          </a:xfrm>
        </p:spPr>
        <p:txBody>
          <a:bodyPr>
            <a:normAutofit/>
          </a:bodyPr>
          <a:lstStyle/>
          <a:p>
            <a:pPr marL="0" indent="0" algn="ctr">
              <a:buNone/>
            </a:pPr>
            <a:r>
              <a:rPr lang="ru-RU" dirty="0"/>
              <a:t>3). Рекомендации по коррекции жизненного сценария от ведущего тренера </a:t>
            </a:r>
            <a:r>
              <a:rPr lang="ru-RU" dirty="0" err="1"/>
              <a:t>Бурлана</a:t>
            </a:r>
            <a:r>
              <a:rPr lang="ru-RU" dirty="0"/>
              <a:t> Ю.: выписывать свои тяжелые состояния на форуме портала СВП и работать на благо сайта по распространению идеи</a:t>
            </a:r>
            <a:r>
              <a:rPr lang="ru-RU" dirty="0" smtClean="0"/>
              <a:t>.</a:t>
            </a:r>
          </a:p>
          <a:p>
            <a:pPr marL="0" indent="0">
              <a:buNone/>
            </a:pPr>
            <a:endParaRPr lang="ru-RU" dirty="0"/>
          </a:p>
          <a:p>
            <a:pPr marL="0" indent="0" algn="ctr">
              <a:buNone/>
            </a:pPr>
            <a:r>
              <a:rPr lang="ru-RU" dirty="0"/>
              <a:t>Важно сказать, что отзывы, а так же личные, порой интимные подробности жизни, которые слушатели публикуют по рекомендации </a:t>
            </a:r>
            <a:r>
              <a:rPr lang="ru-RU" dirty="0" err="1"/>
              <a:t>Бурлана</a:t>
            </a:r>
            <a:r>
              <a:rPr lang="ru-RU" dirty="0"/>
              <a:t> на форуме в надежде на «результат</a:t>
            </a:r>
            <a:r>
              <a:rPr lang="ru-RU" b="1" dirty="0"/>
              <a:t>», невозможно редактировать и удалять после публикации</a:t>
            </a:r>
            <a:r>
              <a:rPr lang="ru-RU" dirty="0"/>
              <a:t>. </a:t>
            </a:r>
            <a:r>
              <a:rPr lang="ru-RU" b="1" dirty="0"/>
              <a:t>Содержание форума может публиковаться и публикуется где угодно по усмотрению Общества СВП</a:t>
            </a:r>
            <a:r>
              <a:rPr lang="ru-RU" dirty="0"/>
              <a:t>, без разрешения и согласия Пользователя, в том числе с рекламной целью (см. публичную оферту).</a:t>
            </a:r>
          </a:p>
        </p:txBody>
      </p:sp>
    </p:spTree>
    <p:extLst>
      <p:ext uri="{BB962C8B-B14F-4D97-AF65-F5344CB8AC3E}">
        <p14:creationId xmlns:p14="http://schemas.microsoft.com/office/powerpoint/2010/main" val="35159703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Почему я пишу этот отзыв</a:t>
            </a:r>
            <a:endParaRPr lang="ru-RU" dirty="0"/>
          </a:p>
        </p:txBody>
      </p:sp>
      <p:sp>
        <p:nvSpPr>
          <p:cNvPr id="3" name="Объект 2"/>
          <p:cNvSpPr>
            <a:spLocks noGrp="1"/>
          </p:cNvSpPr>
          <p:nvPr>
            <p:ph idx="1"/>
          </p:nvPr>
        </p:nvSpPr>
        <p:spPr>
          <a:xfrm>
            <a:off x="457200" y="1600200"/>
            <a:ext cx="8291264" cy="5141168"/>
          </a:xfrm>
        </p:spPr>
        <p:txBody>
          <a:bodyPr/>
          <a:lstStyle/>
          <a:p>
            <a:pPr marL="0" indent="0" algn="ctr">
              <a:buNone/>
            </a:pPr>
            <a:r>
              <a:rPr lang="ru-RU" dirty="0"/>
              <a:t>В момент написания мною статей и положительных отзывов о системно-векторной психологии, я была убеждена в их эффективности. Отзывы мои были весьма эмоциональны, полны восхищений. Что ж признаю, я горько ошиблась в том, что отрекомендовала тренинг, глубоко не разобравшись в чем дело. Я не видела и не хотела видеть и слышать, тех, кто не получал ожидаемого эффекта от тренинга. Не хотела видеть очевидные факты о том, что тренинг использует людей в своих целях, не давая взамен ничего, кроме надежды.</a:t>
            </a:r>
          </a:p>
        </p:txBody>
      </p:sp>
    </p:spTree>
    <p:extLst>
      <p:ext uri="{BB962C8B-B14F-4D97-AF65-F5344CB8AC3E}">
        <p14:creationId xmlns:p14="http://schemas.microsoft.com/office/powerpoint/2010/main" val="40517473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556792"/>
            <a:ext cx="8219256" cy="4920208"/>
          </a:xfrm>
        </p:spPr>
        <p:txBody>
          <a:bodyPr>
            <a:normAutofit/>
          </a:bodyPr>
          <a:lstStyle/>
          <a:p>
            <a:pPr marL="0" indent="0" algn="ctr">
              <a:buNone/>
            </a:pPr>
            <a:r>
              <a:rPr lang="ru-RU" dirty="0"/>
              <a:t>В течение 2015 года ко мне стали обращаться люди, прошедшие тренинг с жалобами на то, что у них нет результатов, что их психологические проблемы усугубились. Были и те, кто упорно не мог выразить свое состояние без использования названий векторов и прочей треминологии СВП</a:t>
            </a:r>
            <a:r>
              <a:rPr lang="ru-RU" dirty="0" smtClean="0"/>
              <a:t>.</a:t>
            </a:r>
            <a:endParaRPr lang="ru-RU" dirty="0"/>
          </a:p>
        </p:txBody>
      </p:sp>
    </p:spTree>
    <p:extLst>
      <p:ext uri="{BB962C8B-B14F-4D97-AF65-F5344CB8AC3E}">
        <p14:creationId xmlns:p14="http://schemas.microsoft.com/office/powerpoint/2010/main" val="36483680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lgn="ctr">
              <a:buNone/>
            </a:pPr>
            <a:r>
              <a:rPr lang="ru-RU" dirty="0"/>
              <a:t>В начале 2016 года я стала получать сообщения от коллег, которые были знакомы с СВП об аналогичных обращениях к ним. А также о том, что «неверные» члены команды были изгнаны и поруганы, подвергались гонениям, хакерским атакам, что их личные аккаунты в </a:t>
            </a:r>
            <a:r>
              <a:rPr lang="ru-RU" dirty="0" err="1"/>
              <a:t>соц.сетях</a:t>
            </a:r>
            <a:r>
              <a:rPr lang="ru-RU" dirty="0"/>
              <a:t>, электронная почта и скайп были взломаны. Что многие прошедшие тренинг были погружены в депрессию, называли себя «анальными </a:t>
            </a:r>
            <a:r>
              <a:rPr lang="ru-RU" dirty="0" err="1"/>
              <a:t>фрустрантами</a:t>
            </a:r>
            <a:r>
              <a:rPr lang="ru-RU" dirty="0"/>
              <a:t>» и «</a:t>
            </a:r>
            <a:r>
              <a:rPr lang="ru-RU" dirty="0" err="1"/>
              <a:t>никомуненужными</a:t>
            </a:r>
            <a:r>
              <a:rPr lang="ru-RU" dirty="0"/>
              <a:t>», и собирались лезть в петлю по поводу того, что не знали как облегчить свое психологическое состояние.</a:t>
            </a:r>
          </a:p>
          <a:p>
            <a:endParaRPr lang="ru-RU" dirty="0"/>
          </a:p>
        </p:txBody>
      </p:sp>
    </p:spTree>
    <p:extLst>
      <p:ext uri="{BB962C8B-B14F-4D97-AF65-F5344CB8AC3E}">
        <p14:creationId xmlns:p14="http://schemas.microsoft.com/office/powerpoint/2010/main" val="9208960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980728"/>
            <a:ext cx="8219256" cy="5496272"/>
          </a:xfrm>
        </p:spPr>
        <p:txBody>
          <a:bodyPr/>
          <a:lstStyle/>
          <a:p>
            <a:pPr marL="0" indent="0" algn="ctr">
              <a:buNone/>
            </a:pPr>
            <a:r>
              <a:rPr lang="ru-RU" dirty="0"/>
              <a:t>Очевидный вред СВП в том, что Бурлан объявляет </a:t>
            </a:r>
            <a:r>
              <a:rPr lang="ru-RU" b="1" dirty="0" smtClean="0"/>
              <a:t>ВСЕ </a:t>
            </a:r>
            <a:r>
              <a:rPr lang="ru-RU" b="1" dirty="0"/>
              <a:t>направления психологии без СВП несостоятельными</a:t>
            </a:r>
            <a:r>
              <a:rPr lang="ru-RU" dirty="0"/>
              <a:t>. Всех психологов и психиатров, не прошедших его тренинг недоученными. И навеки-вечные внушает слушателям отказаться от похода к «непосвященным психологам и психиатрам». </a:t>
            </a:r>
            <a:endParaRPr lang="ru-RU" dirty="0" smtClean="0"/>
          </a:p>
          <a:p>
            <a:pPr marL="0" indent="0" algn="ctr">
              <a:buNone/>
            </a:pPr>
            <a:r>
              <a:rPr lang="ru-RU" dirty="0" smtClean="0"/>
              <a:t>В </a:t>
            </a:r>
            <a:r>
              <a:rPr lang="ru-RU" dirty="0"/>
              <a:t>конце концов, травмированные люди после тренинга не знают куда обратиться за помощью. Они убеждены, что им может помочь только СВП-психолог, врач- СВП…кто угодно, НО только тот, «кто в теме». И не могут обратиться к другим специалистам из-за психологического якоря, который они получили на тренинге. </a:t>
            </a:r>
          </a:p>
        </p:txBody>
      </p:sp>
    </p:spTree>
    <p:extLst>
      <p:ext uri="{BB962C8B-B14F-4D97-AF65-F5344CB8AC3E}">
        <p14:creationId xmlns:p14="http://schemas.microsoft.com/office/powerpoint/2010/main" val="38728833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lgn="ctr">
              <a:buNone/>
            </a:pPr>
            <a:r>
              <a:rPr lang="ru-RU" sz="3200" dirty="0"/>
              <a:t>Я считаю своим долгом написать опровержение своим первым отзывам об СВП. Объявляю системно-векторную психологию Юрия Бурлана </a:t>
            </a:r>
            <a:r>
              <a:rPr lang="ru-RU" sz="3200" b="1" dirty="0"/>
              <a:t>вредной и опасной. </a:t>
            </a:r>
          </a:p>
        </p:txBody>
      </p:sp>
    </p:spTree>
    <p:extLst>
      <p:ext uri="{BB962C8B-B14F-4D97-AF65-F5344CB8AC3E}">
        <p14:creationId xmlns:p14="http://schemas.microsoft.com/office/powerpoint/2010/main" val="40187150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
            </a:r>
            <a:br>
              <a:rPr lang="ru-RU" dirty="0"/>
            </a:br>
            <a:r>
              <a:rPr lang="ru-RU" dirty="0" smtClean="0"/>
              <a:t>КОММЕНТАРИИ психолога ильи латыпова</a:t>
            </a:r>
            <a:endParaRPr lang="ru-RU" dirty="0"/>
          </a:p>
        </p:txBody>
      </p:sp>
      <p:sp>
        <p:nvSpPr>
          <p:cNvPr id="3" name="Текст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805920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19256" cy="2391544"/>
          </a:xfrm>
        </p:spPr>
        <p:txBody>
          <a:bodyPr>
            <a:normAutofit fontScale="90000"/>
          </a:bodyPr>
          <a:lstStyle/>
          <a:p>
            <a:pPr algn="ctr"/>
            <a:r>
              <a:rPr lang="ru-RU" dirty="0" smtClean="0">
                <a:solidFill>
                  <a:schemeClr val="tx1"/>
                </a:solidFill>
              </a:rPr>
              <a:t>1. ИНФОРМАЦИЯ, ДАЮЩАЯСЯ НА ТРЕНИНГЕ ПРЕПОДНОСИТСЯ, КАК НЕОСПОРИМАЯ ИСТИНА.</a:t>
            </a:r>
            <a:endParaRPr lang="ru-RU" dirty="0">
              <a:solidFill>
                <a:schemeClr val="tx1"/>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2636912"/>
            <a:ext cx="5715000"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700431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764704"/>
            <a:ext cx="8219256" cy="5712296"/>
          </a:xfrm>
        </p:spPr>
        <p:txBody>
          <a:bodyPr/>
          <a:lstStyle/>
          <a:p>
            <a:pPr marL="0" indent="0" algn="ctr">
              <a:buNone/>
            </a:pPr>
            <a:r>
              <a:rPr lang="ru-RU" dirty="0" smtClean="0"/>
              <a:t>Ещё </a:t>
            </a:r>
            <a:r>
              <a:rPr lang="ru-RU" dirty="0"/>
              <a:t>в 2011 году официальная психология забила тревогу по поводу расцвета бурлановского движения. Один из представителей защиты истинной науки, практикующий психолог Илья Латыпов, тщательно изучил и расследовал деятельность </a:t>
            </a:r>
            <a:r>
              <a:rPr lang="ru-RU" dirty="0" smtClean="0"/>
              <a:t>Ю.Бурлана (</a:t>
            </a:r>
            <a:r>
              <a:rPr lang="en-US" dirty="0">
                <a:hlinkClick r:id="rId2"/>
              </a:rPr>
              <a:t>https://tumbalele.livejournal.com/1287.html</a:t>
            </a:r>
            <a:r>
              <a:rPr lang="ru-RU" dirty="0" smtClean="0"/>
              <a:t>). </a:t>
            </a:r>
            <a:r>
              <a:rPr lang="ru-RU" dirty="0"/>
              <a:t>Он пришёл к выводу о том, что к психологии учение </a:t>
            </a:r>
            <a:r>
              <a:rPr lang="ru-RU" dirty="0" err="1"/>
              <a:t>Бурлана</a:t>
            </a:r>
            <a:r>
              <a:rPr lang="ru-RU" dirty="0"/>
              <a:t> не имеет совершенно никакого отношения, а его «учение» является деструктивным и экстремистским. После публикации этих данных, Илья </a:t>
            </a:r>
            <a:r>
              <a:rPr lang="ru-RU" dirty="0" err="1"/>
              <a:t>Латыпов</a:t>
            </a:r>
            <a:r>
              <a:rPr lang="ru-RU" dirty="0"/>
              <a:t> подвергся жестокому преследованию со стороны </a:t>
            </a:r>
            <a:r>
              <a:rPr lang="ru-RU" dirty="0" err="1"/>
              <a:t>Бурлана</a:t>
            </a:r>
            <a:r>
              <a:rPr lang="ru-RU" dirty="0"/>
              <a:t> и сторонников; дело доходило до прямых угроз.</a:t>
            </a:r>
          </a:p>
        </p:txBody>
      </p:sp>
    </p:spTree>
    <p:extLst>
      <p:ext uri="{BB962C8B-B14F-4D97-AF65-F5344CB8AC3E}">
        <p14:creationId xmlns:p14="http://schemas.microsoft.com/office/powerpoint/2010/main" val="28887596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Комментарий Ильи </a:t>
            </a:r>
            <a:r>
              <a:rPr lang="ru-RU" dirty="0" err="1" smtClean="0"/>
              <a:t>Латыпова</a:t>
            </a:r>
            <a:endParaRPr lang="ru-RU" dirty="0"/>
          </a:p>
        </p:txBody>
      </p:sp>
      <p:sp>
        <p:nvSpPr>
          <p:cNvPr id="3" name="Объект 2"/>
          <p:cNvSpPr>
            <a:spLocks noGrp="1"/>
          </p:cNvSpPr>
          <p:nvPr>
            <p:ph idx="1"/>
          </p:nvPr>
        </p:nvSpPr>
        <p:spPr/>
        <p:txBody>
          <a:bodyPr>
            <a:normAutofit lnSpcReduction="10000"/>
          </a:bodyPr>
          <a:lstStyle/>
          <a:p>
            <a:pPr marL="0" indent="0" algn="ctr">
              <a:buNone/>
            </a:pPr>
            <a:r>
              <a:rPr lang="ru-RU" dirty="0"/>
              <a:t>В плане </a:t>
            </a:r>
            <a:r>
              <a:rPr lang="ru-RU" dirty="0" smtClean="0"/>
              <a:t>мировоззренческом СВП </a:t>
            </a:r>
            <a:r>
              <a:rPr lang="ru-RU" dirty="0"/>
              <a:t>- религиозно-</a:t>
            </a:r>
            <a:r>
              <a:rPr lang="ru-RU" dirty="0" err="1"/>
              <a:t>дегуманизирующее</a:t>
            </a:r>
            <a:r>
              <a:rPr lang="ru-RU" dirty="0"/>
              <a:t> учение. Дегуманизация осуществляется через терминологию, которая </a:t>
            </a:r>
            <a:r>
              <a:rPr lang="ru-RU" b="1" dirty="0"/>
              <a:t>постепенно готовит психику к ожесточению и повышению агрессивности</a:t>
            </a:r>
            <a:r>
              <a:rPr lang="ru-RU" dirty="0"/>
              <a:t>: человек - это "</a:t>
            </a:r>
            <a:r>
              <a:rPr lang="ru-RU" b="1" dirty="0"/>
              <a:t>капсула живого вещества</a:t>
            </a:r>
            <a:r>
              <a:rPr lang="ru-RU" dirty="0"/>
              <a:t>", например. </a:t>
            </a:r>
            <a:r>
              <a:rPr lang="ru-RU" b="1" dirty="0"/>
              <a:t>Слова-ярлыки</a:t>
            </a:r>
            <a:r>
              <a:rPr lang="ru-RU" dirty="0"/>
              <a:t> (</a:t>
            </a:r>
            <a:r>
              <a:rPr lang="ru-RU" dirty="0" err="1"/>
              <a:t>анальник</a:t>
            </a:r>
            <a:r>
              <a:rPr lang="ru-RU" dirty="0"/>
              <a:t>, </a:t>
            </a:r>
            <a:r>
              <a:rPr lang="ru-RU" dirty="0" err="1"/>
              <a:t>зрительник</a:t>
            </a:r>
            <a:r>
              <a:rPr lang="ru-RU" dirty="0"/>
              <a:t>, кожник...), "кожно-зрительная самка", "право на поклевку" (это о людях), "человеческая стая", "ландшафт", слова самого </a:t>
            </a:r>
            <a:r>
              <a:rPr lang="ru-RU" dirty="0" err="1"/>
              <a:t>Бурлана</a:t>
            </a:r>
            <a:r>
              <a:rPr lang="ru-RU" dirty="0"/>
              <a:t> о том, что почти все люди - это обезьяны - все этого готовит почву для типичных поведенческих особенностей "</a:t>
            </a:r>
            <a:r>
              <a:rPr lang="ru-RU" dirty="0" err="1"/>
              <a:t>бурланистов</a:t>
            </a:r>
            <a:r>
              <a:rPr lang="ru-RU" dirty="0"/>
              <a:t>". Один из главных постулатов, что не человек живет, а им живут вектора - завершает картину.</a:t>
            </a:r>
          </a:p>
        </p:txBody>
      </p:sp>
    </p:spTree>
    <p:extLst>
      <p:ext uri="{BB962C8B-B14F-4D97-AF65-F5344CB8AC3E}">
        <p14:creationId xmlns:p14="http://schemas.microsoft.com/office/powerpoint/2010/main" val="17102271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052736"/>
            <a:ext cx="8291264" cy="5424264"/>
          </a:xfrm>
        </p:spPr>
        <p:txBody>
          <a:bodyPr/>
          <a:lstStyle/>
          <a:p>
            <a:pPr marL="0" indent="0">
              <a:buNone/>
            </a:pPr>
            <a:r>
              <a:rPr lang="ru-RU" dirty="0" smtClean="0"/>
              <a:t>Почему </a:t>
            </a:r>
            <a:r>
              <a:rPr lang="ru-RU" dirty="0"/>
              <a:t>многие люди, читая статьи, написанные адептами этой сетевой структуры, находят в них что-то про себя?</a:t>
            </a:r>
          </a:p>
          <a:p>
            <a:endParaRPr lang="ru-RU" dirty="0"/>
          </a:p>
          <a:p>
            <a:pPr marL="0" indent="0">
              <a:buNone/>
            </a:pPr>
            <a:r>
              <a:rPr lang="ru-RU" dirty="0" smtClean="0"/>
              <a:t>- Эффект </a:t>
            </a:r>
            <a:r>
              <a:rPr lang="ru-RU" dirty="0"/>
              <a:t>узнавания объясняется тем, что использована реальная информация про давно выявленные в психологии типы личности плюс эффект ложной самодиагностики. Это когда человек, читая медицинский справочник, находит у себя симптомы всех болезней, исключая, правда, родильную горячку…</a:t>
            </a:r>
          </a:p>
        </p:txBody>
      </p:sp>
    </p:spTree>
    <p:extLst>
      <p:ext uri="{BB962C8B-B14F-4D97-AF65-F5344CB8AC3E}">
        <p14:creationId xmlns:p14="http://schemas.microsoft.com/office/powerpoint/2010/main" val="21791797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lgn="ctr">
              <a:buNone/>
            </a:pPr>
            <a:r>
              <a:rPr lang="ru-RU" sz="2800" dirty="0"/>
              <a:t>Опасность СВП заключается в том, что там раздают направо и налево советы по воспитанию, «лечению» детей с аутизмом, общению с шизофрениками и т.п. </a:t>
            </a:r>
            <a:endParaRPr lang="ru-RU" sz="2800" dirty="0" smtClean="0"/>
          </a:p>
          <a:p>
            <a:pPr marL="0" indent="0" algn="ctr">
              <a:buNone/>
            </a:pPr>
            <a:r>
              <a:rPr lang="ru-RU" sz="2800" dirty="0" smtClean="0"/>
              <a:t>И </a:t>
            </a:r>
            <a:r>
              <a:rPr lang="ru-RU" sz="2800" dirty="0"/>
              <a:t>если вы последуете, например, советам по воспитанию «</a:t>
            </a:r>
            <a:r>
              <a:rPr lang="ru-RU" sz="2800" dirty="0" err="1"/>
              <a:t>уретральника</a:t>
            </a:r>
            <a:r>
              <a:rPr lang="ru-RU" sz="2800" dirty="0"/>
              <a:t>» - воспитаете </a:t>
            </a:r>
            <a:r>
              <a:rPr lang="ru-RU" sz="2800" b="1" dirty="0"/>
              <a:t>психопата и уголовника</a:t>
            </a:r>
            <a:r>
              <a:rPr lang="ru-RU" sz="2800" dirty="0"/>
              <a:t>.</a:t>
            </a:r>
          </a:p>
        </p:txBody>
      </p:sp>
    </p:spTree>
    <p:extLst>
      <p:ext uri="{BB962C8B-B14F-4D97-AF65-F5344CB8AC3E}">
        <p14:creationId xmlns:p14="http://schemas.microsoft.com/office/powerpoint/2010/main" val="32614618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Комментарии других психологов</a:t>
            </a:r>
            <a:endParaRPr lang="ru-RU" dirty="0"/>
          </a:p>
        </p:txBody>
      </p:sp>
      <p:sp>
        <p:nvSpPr>
          <p:cNvPr id="3" name="Текст 2"/>
          <p:cNvSpPr>
            <a:spLocks noGrp="1"/>
          </p:cNvSpPr>
          <p:nvPr>
            <p:ph type="body" idx="1"/>
          </p:nvPr>
        </p:nvSpPr>
        <p:spPr/>
        <p:txBody>
          <a:bodyPr/>
          <a:lstStyle/>
          <a:p>
            <a:endParaRPr lang="ru-RU"/>
          </a:p>
        </p:txBody>
      </p:sp>
    </p:spTree>
    <p:extLst>
      <p:ext uri="{BB962C8B-B14F-4D97-AF65-F5344CB8AC3E}">
        <p14:creationId xmlns:p14="http://schemas.microsoft.com/office/powerpoint/2010/main" val="3051790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Станислав Скорик. Психолог</a:t>
            </a:r>
            <a:endParaRPr lang="ru-RU" dirty="0"/>
          </a:p>
        </p:txBody>
      </p:sp>
      <p:sp>
        <p:nvSpPr>
          <p:cNvPr id="3" name="Объект 2"/>
          <p:cNvSpPr>
            <a:spLocks noGrp="1"/>
          </p:cNvSpPr>
          <p:nvPr>
            <p:ph idx="1"/>
          </p:nvPr>
        </p:nvSpPr>
        <p:spPr/>
        <p:txBody>
          <a:bodyPr>
            <a:normAutofit/>
          </a:bodyPr>
          <a:lstStyle/>
          <a:p>
            <a:pPr marL="0" indent="0">
              <a:buNone/>
            </a:pPr>
            <a:r>
              <a:rPr lang="ru-RU" dirty="0" smtClean="0"/>
              <a:t>Я посмотрел его онлайн-тренинг. </a:t>
            </a:r>
            <a:r>
              <a:rPr lang="ru-RU" b="1" dirty="0" smtClean="0"/>
              <a:t>Психологии было ноль. Психотерапии было ноль.</a:t>
            </a:r>
            <a:r>
              <a:rPr lang="ru-RU" dirty="0" smtClean="0"/>
              <a:t> А были только монологи г-на </a:t>
            </a:r>
            <a:r>
              <a:rPr lang="ru-RU" dirty="0" err="1" smtClean="0"/>
              <a:t>Бурлана</a:t>
            </a:r>
            <a:r>
              <a:rPr lang="ru-RU" dirty="0" smtClean="0"/>
              <a:t> о жизни. Но даже не то чтобы о жизни, а о том какая системно-векторная психология сильная штука.</a:t>
            </a:r>
          </a:p>
          <a:p>
            <a:pPr marL="0" indent="0">
              <a:buNone/>
            </a:pPr>
            <a:r>
              <a:rPr lang="ru-RU" dirty="0" smtClean="0"/>
              <a:t>Это </a:t>
            </a:r>
            <a:r>
              <a:rPr lang="ru-RU" dirty="0" err="1"/>
              <a:t>вообщем</a:t>
            </a:r>
            <a:r>
              <a:rPr lang="ru-RU" dirty="0"/>
              <a:t>-то сетевой маркетинг, где услугой является сам </a:t>
            </a:r>
            <a:r>
              <a:rPr lang="ru-RU" dirty="0" err="1"/>
              <a:t>Бурлан</a:t>
            </a:r>
            <a:r>
              <a:rPr lang="ru-RU" dirty="0"/>
              <a:t>. Наверное услугой могла бы быть и системно-векторная психология, но там нет ничего</a:t>
            </a:r>
            <a:r>
              <a:rPr lang="ru-RU" dirty="0" smtClean="0"/>
              <a:t>.</a:t>
            </a:r>
          </a:p>
          <a:p>
            <a:pPr marL="0" indent="0">
              <a:buNone/>
            </a:pPr>
            <a:r>
              <a:rPr lang="ru-RU" dirty="0" err="1"/>
              <a:t>Вообщем</a:t>
            </a:r>
            <a:r>
              <a:rPr lang="ru-RU" dirty="0"/>
              <a:t> основной посыл поста </a:t>
            </a:r>
            <a:r>
              <a:rPr lang="ru-RU" b="1" dirty="0"/>
              <a:t>- остерегайтесь </a:t>
            </a:r>
            <a:r>
              <a:rPr lang="ru-RU" dirty="0"/>
              <a:t>системно-векторной психологии, и если не верите мне, то посмотрите онлайн-лекцию </a:t>
            </a:r>
            <a:r>
              <a:rPr lang="ru-RU" dirty="0" err="1"/>
              <a:t>Бурлана</a:t>
            </a:r>
            <a:r>
              <a:rPr lang="ru-RU" dirty="0"/>
              <a:t>. Ужаснетесь</a:t>
            </a:r>
            <a:r>
              <a:rPr lang="ru-RU" dirty="0" smtClean="0"/>
              <a:t>.</a:t>
            </a:r>
          </a:p>
          <a:p>
            <a:r>
              <a:rPr lang="en-US" dirty="0">
                <a:hlinkClick r:id="rId2"/>
              </a:rPr>
              <a:t>http://</a:t>
            </a:r>
            <a:r>
              <a:rPr lang="en-US" dirty="0" smtClean="0">
                <a:hlinkClick r:id="rId2"/>
              </a:rPr>
              <a:t>contpsy.blogspot.com/p/blog-page_7425.html</a:t>
            </a:r>
            <a:r>
              <a:rPr lang="ru-RU" dirty="0" smtClean="0"/>
              <a:t> </a:t>
            </a:r>
            <a:endParaRPr lang="ru-RU" dirty="0"/>
          </a:p>
        </p:txBody>
      </p:sp>
    </p:spTree>
    <p:extLst>
      <p:ext uri="{BB962C8B-B14F-4D97-AF65-F5344CB8AC3E}">
        <p14:creationId xmlns:p14="http://schemas.microsoft.com/office/powerpoint/2010/main" val="13640538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Марина </a:t>
            </a:r>
            <a:r>
              <a:rPr lang="ru-RU" dirty="0" err="1" smtClean="0"/>
              <a:t>Головаха</a:t>
            </a:r>
            <a:endParaRPr lang="ru-RU" dirty="0"/>
          </a:p>
        </p:txBody>
      </p:sp>
      <p:sp>
        <p:nvSpPr>
          <p:cNvPr id="3" name="Объект 2"/>
          <p:cNvSpPr>
            <a:spLocks noGrp="1"/>
          </p:cNvSpPr>
          <p:nvPr>
            <p:ph idx="1"/>
          </p:nvPr>
        </p:nvSpPr>
        <p:spPr>
          <a:xfrm>
            <a:off x="323528" y="1484784"/>
            <a:ext cx="8496944" cy="4896544"/>
          </a:xfrm>
        </p:spPr>
        <p:txBody>
          <a:bodyPr>
            <a:normAutofit fontScale="70000" lnSpcReduction="20000"/>
          </a:bodyPr>
          <a:lstStyle/>
          <a:p>
            <a:pPr marL="0" indent="0">
              <a:buNone/>
            </a:pPr>
            <a:r>
              <a:rPr lang="ru-RU" dirty="0"/>
              <a:t>Ответ на поставленный вопрос может ли СВП быть терапией зависит от задачи. </a:t>
            </a:r>
          </a:p>
          <a:p>
            <a:endParaRPr lang="ru-RU" dirty="0"/>
          </a:p>
          <a:p>
            <a:pPr marL="0" indent="0">
              <a:buNone/>
            </a:pPr>
            <a:r>
              <a:rPr lang="ru-RU" dirty="0"/>
              <a:t>Есть 2 варианта: </a:t>
            </a:r>
          </a:p>
          <a:p>
            <a:endParaRPr lang="ru-RU" dirty="0"/>
          </a:p>
          <a:p>
            <a:pPr marL="0" indent="0">
              <a:buNone/>
            </a:pPr>
            <a:r>
              <a:rPr lang="ru-RU" dirty="0"/>
              <a:t>1. Воспользоваться проблемами (недоразвитостью) человека и продавать ему каждый день костыли для вывихнутой ноги. </a:t>
            </a:r>
          </a:p>
          <a:p>
            <a:pPr marL="0" indent="0">
              <a:buNone/>
            </a:pPr>
            <a:r>
              <a:rPr lang="ru-RU" dirty="0"/>
              <a:t>Очень выгодно-постоянный источник дохода (если удастся сформировать у него зависимость от такой терапии). </a:t>
            </a:r>
          </a:p>
          <a:p>
            <a:pPr marL="0" indent="0">
              <a:buNone/>
            </a:pPr>
            <a:r>
              <a:rPr lang="ru-RU" dirty="0"/>
              <a:t>Он еще и будет тебя рекламировать как некое чудо-исцеление (подпитать эго целителя). </a:t>
            </a:r>
          </a:p>
          <a:p>
            <a:pPr marL="0" indent="0">
              <a:buNone/>
            </a:pPr>
            <a:r>
              <a:rPr lang="ru-RU" dirty="0"/>
              <a:t>Тогда СВП =терапия </a:t>
            </a:r>
          </a:p>
          <a:p>
            <a:endParaRPr lang="ru-RU" dirty="0"/>
          </a:p>
          <a:p>
            <a:pPr marL="0" indent="0">
              <a:buNone/>
            </a:pPr>
            <a:r>
              <a:rPr lang="ru-RU" dirty="0"/>
              <a:t>2. Вылечить человека, вправив ему вывих (мозгов). </a:t>
            </a:r>
          </a:p>
          <a:p>
            <a:pPr marL="0" indent="0">
              <a:buNone/>
            </a:pPr>
            <a:r>
              <a:rPr lang="ru-RU" dirty="0"/>
              <a:t>Невыгодно экономически (заработок одноразовый) </a:t>
            </a:r>
          </a:p>
          <a:p>
            <a:pPr marL="0" indent="0">
              <a:buNone/>
            </a:pPr>
            <a:r>
              <a:rPr lang="ru-RU" dirty="0"/>
              <a:t>Слава тебе не достанется, потому что он скорей всего решит, что это была простая проблема и не оценит твою самоотверженность. </a:t>
            </a:r>
          </a:p>
          <a:p>
            <a:pPr marL="0" indent="0">
              <a:buNone/>
            </a:pPr>
            <a:r>
              <a:rPr lang="ru-RU" dirty="0"/>
              <a:t>Тогда в СВП не будет никакой необходимости.</a:t>
            </a:r>
          </a:p>
        </p:txBody>
      </p:sp>
    </p:spTree>
    <p:extLst>
      <p:ext uri="{BB962C8B-B14F-4D97-AF65-F5344CB8AC3E}">
        <p14:creationId xmlns:p14="http://schemas.microsoft.com/office/powerpoint/2010/main" val="39442306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r>
              <a:rPr lang="ru-RU" dirty="0" err="1"/>
              <a:t>Эт</a:t>
            </a:r>
            <a:r>
              <a:rPr lang="en-US" dirty="0"/>
              <a:t>o </a:t>
            </a:r>
            <a:r>
              <a:rPr lang="en-US" dirty="0" err="1"/>
              <a:t>O</a:t>
            </a:r>
            <a:r>
              <a:rPr lang="ru-RU" dirty="0"/>
              <a:t>Ч</a:t>
            </a:r>
            <a:r>
              <a:rPr lang="en-US" dirty="0"/>
              <a:t>EH</a:t>
            </a:r>
            <a:r>
              <a:rPr lang="ru-RU" dirty="0"/>
              <a:t>Ь </a:t>
            </a:r>
            <a:r>
              <a:rPr lang="ru-RU" dirty="0" err="1"/>
              <a:t>эфф</a:t>
            </a:r>
            <a:r>
              <a:rPr lang="en-US" dirty="0"/>
              <a:t>e</a:t>
            </a:r>
            <a:r>
              <a:rPr lang="ru-RU" dirty="0" err="1"/>
              <a:t>ктивн</a:t>
            </a:r>
            <a:r>
              <a:rPr lang="en-US" dirty="0"/>
              <a:t>a</a:t>
            </a:r>
            <a:r>
              <a:rPr lang="ru-RU" dirty="0"/>
              <a:t>я п</a:t>
            </a:r>
            <a:r>
              <a:rPr lang="en-US" dirty="0"/>
              <a:t>c</a:t>
            </a:r>
            <a:r>
              <a:rPr lang="ru-RU" dirty="0"/>
              <a:t>и</a:t>
            </a:r>
            <a:r>
              <a:rPr lang="en-US" dirty="0"/>
              <a:t>xo</a:t>
            </a:r>
            <a:r>
              <a:rPr lang="ru-RU" dirty="0"/>
              <a:t>л</a:t>
            </a:r>
            <a:r>
              <a:rPr lang="en-US" dirty="0"/>
              <a:t>o</a:t>
            </a:r>
            <a:r>
              <a:rPr lang="ru-RU" dirty="0" err="1"/>
              <a:t>гич</a:t>
            </a:r>
            <a:r>
              <a:rPr lang="en-US" dirty="0" err="1"/>
              <a:t>ec</a:t>
            </a:r>
            <a:r>
              <a:rPr lang="ru-RU" dirty="0"/>
              <a:t>к</a:t>
            </a:r>
            <a:r>
              <a:rPr lang="en-US" dirty="0"/>
              <a:t>a</a:t>
            </a:r>
            <a:r>
              <a:rPr lang="ru-RU" dirty="0"/>
              <a:t>я </a:t>
            </a:r>
            <a:r>
              <a:rPr lang="en-US" dirty="0"/>
              <a:t>c</a:t>
            </a:r>
            <a:r>
              <a:rPr lang="ru-RU" dirty="0"/>
              <a:t>т</a:t>
            </a:r>
            <a:r>
              <a:rPr lang="en-US" dirty="0"/>
              <a:t>pa</a:t>
            </a:r>
            <a:r>
              <a:rPr lang="ru-RU" dirty="0"/>
              <a:t>т</a:t>
            </a:r>
            <a:r>
              <a:rPr lang="en-US" dirty="0"/>
              <a:t>e</a:t>
            </a:r>
            <a:r>
              <a:rPr lang="ru-RU" dirty="0" err="1"/>
              <a:t>гия</a:t>
            </a:r>
            <a:r>
              <a:rPr lang="ru-RU" dirty="0"/>
              <a:t>. </a:t>
            </a:r>
            <a:r>
              <a:rPr lang="en-US" dirty="0"/>
              <a:t>O</a:t>
            </a:r>
            <a:r>
              <a:rPr lang="ru-RU" dirty="0"/>
              <a:t>н</a:t>
            </a:r>
            <a:r>
              <a:rPr lang="en-US" dirty="0"/>
              <a:t>a </a:t>
            </a:r>
            <a:r>
              <a:rPr lang="ru-RU" dirty="0"/>
              <a:t>д</a:t>
            </a:r>
            <a:r>
              <a:rPr lang="en-US" dirty="0"/>
              <a:t>e</a:t>
            </a:r>
            <a:r>
              <a:rPr lang="ru-RU" dirty="0"/>
              <a:t>й</a:t>
            </a:r>
            <a:r>
              <a:rPr lang="en-US" dirty="0"/>
              <a:t>c</a:t>
            </a:r>
            <a:r>
              <a:rPr lang="ru-RU" dirty="0" err="1"/>
              <a:t>твит</a:t>
            </a:r>
            <a:r>
              <a:rPr lang="en-US" dirty="0"/>
              <a:t>e</a:t>
            </a:r>
            <a:r>
              <a:rPr lang="ru-RU" dirty="0" err="1"/>
              <a:t>льн</a:t>
            </a:r>
            <a:r>
              <a:rPr lang="en-US" dirty="0"/>
              <a:t>o </a:t>
            </a:r>
            <a:r>
              <a:rPr lang="en-US" dirty="0" err="1"/>
              <a:t>o</a:t>
            </a:r>
            <a:r>
              <a:rPr lang="ru-RU" dirty="0"/>
              <a:t>ч</a:t>
            </a:r>
            <a:r>
              <a:rPr lang="en-US" dirty="0"/>
              <a:t>e</a:t>
            </a:r>
            <a:r>
              <a:rPr lang="ru-RU" dirty="0" err="1"/>
              <a:t>нь</a:t>
            </a:r>
            <a:r>
              <a:rPr lang="ru-RU" dirty="0"/>
              <a:t> </a:t>
            </a:r>
            <a:r>
              <a:rPr lang="en-US" dirty="0"/>
              <a:t>o</a:t>
            </a:r>
            <a:r>
              <a:rPr lang="ru-RU" dirty="0" err="1"/>
              <a:t>бл</a:t>
            </a:r>
            <a:r>
              <a:rPr lang="en-US" dirty="0"/>
              <a:t>e</a:t>
            </a:r>
            <a:r>
              <a:rPr lang="ru-RU" dirty="0" err="1"/>
              <a:t>гч</a:t>
            </a:r>
            <a:r>
              <a:rPr lang="en-US" dirty="0"/>
              <a:t>ae</a:t>
            </a:r>
            <a:r>
              <a:rPr lang="ru-RU" dirty="0"/>
              <a:t>т жизнь ч</a:t>
            </a:r>
            <a:r>
              <a:rPr lang="en-US" dirty="0"/>
              <a:t>e</a:t>
            </a:r>
            <a:r>
              <a:rPr lang="ru-RU" dirty="0"/>
              <a:t>л</a:t>
            </a:r>
            <a:r>
              <a:rPr lang="en-US" dirty="0"/>
              <a:t>o</a:t>
            </a:r>
            <a:r>
              <a:rPr lang="ru-RU" dirty="0"/>
              <a:t>в</a:t>
            </a:r>
            <a:r>
              <a:rPr lang="en-US" dirty="0"/>
              <a:t>e</a:t>
            </a:r>
            <a:r>
              <a:rPr lang="ru-RU" dirty="0"/>
              <a:t>к</a:t>
            </a:r>
            <a:r>
              <a:rPr lang="en-US" dirty="0"/>
              <a:t>y. C</a:t>
            </a:r>
            <a:r>
              <a:rPr lang="ru-RU" dirty="0"/>
              <a:t>к</a:t>
            </a:r>
            <a:r>
              <a:rPr lang="en-US" dirty="0"/>
              <a:t>a</a:t>
            </a:r>
            <a:r>
              <a:rPr lang="ru-RU" dirty="0"/>
              <a:t>жит</a:t>
            </a:r>
            <a:r>
              <a:rPr lang="en-US" dirty="0"/>
              <a:t>e </a:t>
            </a:r>
            <a:r>
              <a:rPr lang="en-US" dirty="0" err="1"/>
              <a:t>ce</a:t>
            </a:r>
            <a:r>
              <a:rPr lang="ru-RU" dirty="0"/>
              <a:t>б</a:t>
            </a:r>
            <a:r>
              <a:rPr lang="en-US" dirty="0"/>
              <a:t>e: «</a:t>
            </a:r>
            <a:r>
              <a:rPr lang="ru-RU" dirty="0" err="1"/>
              <a:t>Эт</a:t>
            </a:r>
            <a:r>
              <a:rPr lang="en-US" dirty="0"/>
              <a:t>o </a:t>
            </a:r>
            <a:r>
              <a:rPr lang="ru-RU" dirty="0"/>
              <a:t>м</a:t>
            </a:r>
            <a:r>
              <a:rPr lang="en-US" dirty="0"/>
              <a:t>e</a:t>
            </a:r>
            <a:r>
              <a:rPr lang="ru-RU" dirty="0" err="1"/>
              <a:t>ня</a:t>
            </a:r>
            <a:r>
              <a:rPr lang="ru-RU" dirty="0"/>
              <a:t> м</a:t>
            </a:r>
            <a:r>
              <a:rPr lang="en-US" dirty="0"/>
              <a:t>o</a:t>
            </a:r>
            <a:r>
              <a:rPr lang="ru-RU" dirty="0"/>
              <a:t>й к</a:t>
            </a:r>
            <a:r>
              <a:rPr lang="en-US" dirty="0"/>
              <a:t>o</a:t>
            </a:r>
            <a:r>
              <a:rPr lang="ru-RU" dirty="0" err="1"/>
              <a:t>жный</a:t>
            </a:r>
            <a:r>
              <a:rPr lang="ru-RU" dirty="0"/>
              <a:t> в</a:t>
            </a:r>
            <a:r>
              <a:rPr lang="en-US" dirty="0"/>
              <a:t>e</a:t>
            </a:r>
            <a:r>
              <a:rPr lang="ru-RU" dirty="0" err="1"/>
              <a:t>кт</a:t>
            </a:r>
            <a:r>
              <a:rPr lang="en-US" dirty="0"/>
              <a:t>op </a:t>
            </a:r>
            <a:r>
              <a:rPr lang="ru-RU" dirty="0"/>
              <a:t>н</a:t>
            </a:r>
            <a:r>
              <a:rPr lang="en-US" dirty="0"/>
              <a:t>a o</a:t>
            </a:r>
            <a:r>
              <a:rPr lang="ru-RU" dirty="0" err="1"/>
              <a:t>бм</a:t>
            </a:r>
            <a:r>
              <a:rPr lang="en-US" dirty="0"/>
              <a:t>a</a:t>
            </a:r>
            <a:r>
              <a:rPr lang="ru-RU" dirty="0"/>
              <a:t>н </a:t>
            </a:r>
            <a:r>
              <a:rPr lang="ru-RU" dirty="0" err="1"/>
              <a:t>тян</a:t>
            </a:r>
            <a:r>
              <a:rPr lang="en-US" dirty="0"/>
              <a:t>e</a:t>
            </a:r>
            <a:r>
              <a:rPr lang="ru-RU" dirty="0"/>
              <a:t>т» (к</a:t>
            </a:r>
            <a:r>
              <a:rPr lang="en-US" dirty="0"/>
              <a:t>o</a:t>
            </a:r>
            <a:r>
              <a:rPr lang="ru-RU" dirty="0"/>
              <a:t>н</a:t>
            </a:r>
            <a:r>
              <a:rPr lang="en-US" dirty="0"/>
              <a:t>c</a:t>
            </a:r>
            <a:r>
              <a:rPr lang="ru-RU" dirty="0"/>
              <a:t>т</a:t>
            </a:r>
            <a:r>
              <a:rPr lang="en-US" dirty="0"/>
              <a:t>py</a:t>
            </a:r>
            <a:r>
              <a:rPr lang="ru-RU" dirty="0" err="1"/>
              <a:t>кция</a:t>
            </a:r>
            <a:r>
              <a:rPr lang="ru-RU" dirty="0"/>
              <a:t> ф</a:t>
            </a:r>
            <a:r>
              <a:rPr lang="en-US" dirty="0"/>
              <a:t>pa</a:t>
            </a:r>
            <a:r>
              <a:rPr lang="ru-RU" dirty="0" err="1"/>
              <a:t>зы</a:t>
            </a:r>
            <a:r>
              <a:rPr lang="ru-RU" dirty="0"/>
              <a:t> - из ф</a:t>
            </a:r>
            <a:r>
              <a:rPr lang="en-US" dirty="0" err="1"/>
              <a:t>opy</a:t>
            </a:r>
            <a:r>
              <a:rPr lang="ru-RU" dirty="0"/>
              <a:t>м</a:t>
            </a:r>
            <a:r>
              <a:rPr lang="en-US" dirty="0"/>
              <a:t>a </a:t>
            </a:r>
            <a:r>
              <a:rPr lang="ru-RU" dirty="0"/>
              <a:t>н</a:t>
            </a:r>
            <a:r>
              <a:rPr lang="en-US" dirty="0"/>
              <a:t>a ca</a:t>
            </a:r>
            <a:r>
              <a:rPr lang="ru-RU" dirty="0" err="1"/>
              <a:t>йт</a:t>
            </a:r>
            <a:r>
              <a:rPr lang="en-US" dirty="0"/>
              <a:t>e). A </a:t>
            </a:r>
            <a:r>
              <a:rPr lang="ru-RU" dirty="0"/>
              <a:t>т</a:t>
            </a:r>
            <a:r>
              <a:rPr lang="en-US" dirty="0"/>
              <a:t>e</a:t>
            </a:r>
            <a:r>
              <a:rPr lang="ru-RU" dirty="0"/>
              <a:t>п</a:t>
            </a:r>
            <a:r>
              <a:rPr lang="en-US" dirty="0"/>
              <a:t>ep</a:t>
            </a:r>
            <a:r>
              <a:rPr lang="ru-RU" dirty="0"/>
              <a:t>ь: «Я </a:t>
            </a:r>
            <a:r>
              <a:rPr lang="en-US" dirty="0"/>
              <a:t>xo</a:t>
            </a:r>
            <a:r>
              <a:rPr lang="ru-RU" dirty="0"/>
              <a:t>ч</a:t>
            </a:r>
            <a:r>
              <a:rPr lang="en-US" dirty="0"/>
              <a:t>y o</a:t>
            </a:r>
            <a:r>
              <a:rPr lang="ru-RU" dirty="0" err="1"/>
              <a:t>бм</a:t>
            </a:r>
            <a:r>
              <a:rPr lang="en-US" dirty="0"/>
              <a:t>a</a:t>
            </a:r>
            <a:r>
              <a:rPr lang="ru-RU" dirty="0"/>
              <a:t>н</a:t>
            </a:r>
            <a:r>
              <a:rPr lang="en-US" dirty="0"/>
              <a:t>y</a:t>
            </a:r>
            <a:r>
              <a:rPr lang="ru-RU" dirty="0" err="1"/>
              <a:t>ть</a:t>
            </a:r>
            <a:r>
              <a:rPr lang="ru-RU" dirty="0"/>
              <a:t>». П</a:t>
            </a:r>
            <a:r>
              <a:rPr lang="en-US" dirty="0"/>
              <a:t>p</a:t>
            </a:r>
            <a:r>
              <a:rPr lang="ru-RU" dirty="0"/>
              <a:t>и</a:t>
            </a:r>
            <a:r>
              <a:rPr lang="en-US" dirty="0"/>
              <a:t>c</a:t>
            </a:r>
            <a:r>
              <a:rPr lang="ru-RU" dirty="0"/>
              <a:t>л</a:t>
            </a:r>
            <a:r>
              <a:rPr lang="en-US" dirty="0"/>
              <a:t>y</a:t>
            </a:r>
            <a:r>
              <a:rPr lang="ru-RU" dirty="0"/>
              <a:t>ш</a:t>
            </a:r>
            <a:r>
              <a:rPr lang="en-US" dirty="0"/>
              <a:t>a</a:t>
            </a:r>
            <a:r>
              <a:rPr lang="ru-RU" dirty="0" err="1"/>
              <a:t>йт</a:t>
            </a:r>
            <a:r>
              <a:rPr lang="en-US" dirty="0" err="1"/>
              <a:t>ec</a:t>
            </a:r>
            <a:r>
              <a:rPr lang="ru-RU" dirty="0"/>
              <a:t>ь к </a:t>
            </a:r>
            <a:r>
              <a:rPr lang="en-US" dirty="0"/>
              <a:t>o</a:t>
            </a:r>
            <a:r>
              <a:rPr lang="ru-RU" dirty="0"/>
              <a:t>щ</a:t>
            </a:r>
            <a:r>
              <a:rPr lang="en-US" dirty="0"/>
              <a:t>y</a:t>
            </a:r>
            <a:r>
              <a:rPr lang="ru-RU" dirty="0"/>
              <a:t>щ</a:t>
            </a:r>
            <a:r>
              <a:rPr lang="en-US" dirty="0"/>
              <a:t>e</a:t>
            </a:r>
            <a:r>
              <a:rPr lang="ru-RU" dirty="0" err="1"/>
              <a:t>ниям</a:t>
            </a:r>
            <a:r>
              <a:rPr lang="ru-RU" dirty="0"/>
              <a:t>… Чт</a:t>
            </a:r>
            <a:r>
              <a:rPr lang="en-US" dirty="0"/>
              <a:t>o </a:t>
            </a:r>
            <a:r>
              <a:rPr lang="ru-RU" dirty="0"/>
              <a:t>п</a:t>
            </a:r>
            <a:r>
              <a:rPr lang="en-US" dirty="0"/>
              <a:t>po</a:t>
            </a:r>
            <a:r>
              <a:rPr lang="ru-RU" dirty="0"/>
              <a:t>щ</a:t>
            </a:r>
            <a:r>
              <a:rPr lang="en-US" dirty="0"/>
              <a:t>e? … C</a:t>
            </a:r>
            <a:r>
              <a:rPr lang="ru-RU" dirty="0"/>
              <a:t>к</a:t>
            </a:r>
            <a:r>
              <a:rPr lang="en-US" dirty="0" err="1"/>
              <a:t>opee</a:t>
            </a:r>
            <a:r>
              <a:rPr lang="en-US" dirty="0"/>
              <a:t> </a:t>
            </a:r>
            <a:r>
              <a:rPr lang="ru-RU" dirty="0"/>
              <a:t>в</a:t>
            </a:r>
            <a:r>
              <a:rPr lang="en-US" dirty="0" err="1"/>
              <a:t>ce</a:t>
            </a:r>
            <a:r>
              <a:rPr lang="ru-RU" dirty="0"/>
              <a:t>г</a:t>
            </a:r>
            <a:r>
              <a:rPr lang="en-US" dirty="0"/>
              <a:t>o - </a:t>
            </a:r>
            <a:r>
              <a:rPr lang="ru-RU" dirty="0"/>
              <a:t>к</a:t>
            </a:r>
            <a:r>
              <a:rPr lang="en-US" dirty="0"/>
              <a:t>o</a:t>
            </a:r>
            <a:r>
              <a:rPr lang="ru-RU" dirty="0" err="1"/>
              <a:t>жный</a:t>
            </a:r>
            <a:r>
              <a:rPr lang="ru-RU" dirty="0"/>
              <a:t> в</a:t>
            </a:r>
            <a:r>
              <a:rPr lang="en-US" dirty="0"/>
              <a:t>e</a:t>
            </a:r>
            <a:r>
              <a:rPr lang="ru-RU" dirty="0" err="1"/>
              <a:t>кт</a:t>
            </a:r>
            <a:r>
              <a:rPr lang="en-US" dirty="0"/>
              <a:t>op. </a:t>
            </a:r>
            <a:r>
              <a:rPr lang="en-US" dirty="0" err="1"/>
              <a:t>Hy</a:t>
            </a:r>
            <a:r>
              <a:rPr lang="en-US" dirty="0"/>
              <a:t> </a:t>
            </a:r>
            <a:r>
              <a:rPr lang="ru-RU" dirty="0"/>
              <a:t>я-т</a:t>
            </a:r>
            <a:r>
              <a:rPr lang="en-US" dirty="0"/>
              <a:t>o </a:t>
            </a:r>
            <a:r>
              <a:rPr lang="ru-RU" dirty="0"/>
              <a:t>т</a:t>
            </a:r>
            <a:r>
              <a:rPr lang="en-US" dirty="0"/>
              <a:t>y</a:t>
            </a:r>
            <a:r>
              <a:rPr lang="ru-RU" dirty="0"/>
              <a:t>т п</a:t>
            </a:r>
            <a:r>
              <a:rPr lang="en-US" dirty="0"/>
              <a:t>p</a:t>
            </a:r>
            <a:r>
              <a:rPr lang="ru-RU" dirty="0"/>
              <a:t>и ч</a:t>
            </a:r>
            <a:r>
              <a:rPr lang="en-US" dirty="0"/>
              <a:t>e</a:t>
            </a:r>
            <a:r>
              <a:rPr lang="ru-RU" dirty="0"/>
              <a:t>м?</a:t>
            </a:r>
          </a:p>
        </p:txBody>
      </p:sp>
    </p:spTree>
    <p:extLst>
      <p:ext uri="{BB962C8B-B14F-4D97-AF65-F5344CB8AC3E}">
        <p14:creationId xmlns:p14="http://schemas.microsoft.com/office/powerpoint/2010/main" val="35574329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 людях прошедших </a:t>
            </a:r>
            <a:r>
              <a:rPr lang="ru-RU" dirty="0" err="1" smtClean="0"/>
              <a:t>треннинг</a:t>
            </a:r>
            <a:endParaRPr lang="ru-RU" dirty="0"/>
          </a:p>
        </p:txBody>
      </p:sp>
      <p:sp>
        <p:nvSpPr>
          <p:cNvPr id="3" name="Текст 2"/>
          <p:cNvSpPr>
            <a:spLocks noGrp="1"/>
          </p:cNvSpPr>
          <p:nvPr>
            <p:ph type="body" idx="1"/>
          </p:nvPr>
        </p:nvSpPr>
        <p:spPr/>
        <p:txBody>
          <a:bodyPr/>
          <a:lstStyle/>
          <a:p>
            <a:endParaRPr lang="ru-RU"/>
          </a:p>
        </p:txBody>
      </p:sp>
    </p:spTree>
    <p:extLst>
      <p:ext uri="{BB962C8B-B14F-4D97-AF65-F5344CB8AC3E}">
        <p14:creationId xmlns:p14="http://schemas.microsoft.com/office/powerpoint/2010/main" val="12398423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908720"/>
            <a:ext cx="8219256" cy="5568280"/>
          </a:xfrm>
        </p:spPr>
        <p:txBody>
          <a:bodyPr/>
          <a:lstStyle/>
          <a:p>
            <a:pPr marL="0" indent="0">
              <a:buNone/>
            </a:pPr>
            <a:r>
              <a:rPr lang="ru-RU" dirty="0"/>
              <a:t>Достигают ли люди чего-то после тренинга? Я наблюдала этих людей: ненормальная весёлость и обсуждения общих знакомых с точки зрения классификации СВП – вот и всё что я вижу. «Донцова – да она же </a:t>
            </a:r>
            <a:r>
              <a:rPr lang="ru-RU" dirty="0" err="1"/>
              <a:t>анально</a:t>
            </a:r>
            <a:r>
              <a:rPr lang="ru-RU" dirty="0"/>
              <a:t> мышечная самка военного типа! Земфира – уретральная </a:t>
            </a:r>
            <a:r>
              <a:rPr lang="ru-RU" dirty="0" err="1"/>
              <a:t>звуковичка</a:t>
            </a:r>
            <a:r>
              <a:rPr lang="ru-RU" dirty="0"/>
              <a:t>! А этот преподаватель – </a:t>
            </a:r>
            <a:r>
              <a:rPr lang="ru-RU" dirty="0" err="1"/>
              <a:t>анальник</a:t>
            </a:r>
            <a:r>
              <a:rPr lang="ru-RU" dirty="0"/>
              <a:t>, ну, с ним всё ясно!» </a:t>
            </a:r>
            <a:endParaRPr lang="ru-RU" dirty="0" smtClean="0"/>
          </a:p>
          <a:p>
            <a:pPr marL="0" indent="0">
              <a:buNone/>
            </a:pPr>
            <a:endParaRPr lang="ru-RU" dirty="0"/>
          </a:p>
          <a:p>
            <a:pPr marL="0" indent="0">
              <a:buNone/>
            </a:pPr>
            <a:r>
              <a:rPr lang="ru-RU" dirty="0" smtClean="0"/>
              <a:t>Вот </a:t>
            </a:r>
            <a:r>
              <a:rPr lang="ru-RU" dirty="0"/>
              <a:t>и вся «польза» курса лекций. Со стороны эти люди похожи на сумасшедших</a:t>
            </a:r>
            <a:r>
              <a:rPr lang="ru-RU" dirty="0" smtClean="0"/>
              <a:t>.</a:t>
            </a:r>
          </a:p>
          <a:p>
            <a:endParaRPr lang="ru-RU" dirty="0"/>
          </a:p>
          <a:p>
            <a:r>
              <a:rPr lang="en-US" dirty="0">
                <a:hlinkClick r:id="rId2"/>
              </a:rPr>
              <a:t>https://ok.ru/whatisgood/topic/63073495089392</a:t>
            </a:r>
            <a:endParaRPr lang="ru-RU" dirty="0"/>
          </a:p>
        </p:txBody>
      </p:sp>
    </p:spTree>
    <p:extLst>
      <p:ext uri="{BB962C8B-B14F-4D97-AF65-F5344CB8AC3E}">
        <p14:creationId xmlns:p14="http://schemas.microsoft.com/office/powerpoint/2010/main" val="3136748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19256" cy="2391544"/>
          </a:xfrm>
        </p:spPr>
        <p:txBody>
          <a:bodyPr>
            <a:normAutofit fontScale="90000"/>
          </a:bodyPr>
          <a:lstStyle/>
          <a:p>
            <a:pPr algn="ctr"/>
            <a:r>
              <a:rPr lang="ru-RU" dirty="0" smtClean="0">
                <a:solidFill>
                  <a:schemeClr val="tx1"/>
                </a:solidFill>
              </a:rPr>
              <a:t>2. ТРЕНИНГ ВЕДЕТСЯ ГЛУБОКОЙ НОЧЬЮ, КОГДА ОРГАНИЗМ ОСЛАБЕН И ЛЕГЧЕ ВНУШИТЬ ЧЕЛОВЕКУ ЛЮБЫЕ МЫСЛИ.</a:t>
            </a:r>
            <a:endParaRPr lang="ru-RU" dirty="0">
              <a:solidFill>
                <a:schemeClr val="tx1"/>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2924944"/>
            <a:ext cx="3960440" cy="37473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708207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Пример отзыва, прошедшего тренинг</a:t>
            </a:r>
            <a:endParaRPr lang="ru-RU" dirty="0"/>
          </a:p>
        </p:txBody>
      </p:sp>
      <p:sp>
        <p:nvSpPr>
          <p:cNvPr id="3" name="Объект 2"/>
          <p:cNvSpPr>
            <a:spLocks noGrp="1"/>
          </p:cNvSpPr>
          <p:nvPr>
            <p:ph idx="1"/>
          </p:nvPr>
        </p:nvSpPr>
        <p:spPr/>
        <p:txBody>
          <a:bodyPr/>
          <a:lstStyle/>
          <a:p>
            <a:pPr marL="0" indent="0">
              <a:buNone/>
            </a:pPr>
            <a:r>
              <a:rPr lang="en-US" dirty="0"/>
              <a:t>Bo</a:t>
            </a:r>
            <a:r>
              <a:rPr lang="ru-RU" dirty="0"/>
              <a:t>т п</a:t>
            </a:r>
            <a:r>
              <a:rPr lang="en-US" dirty="0" err="1"/>
              <a:t>poxo</a:t>
            </a:r>
            <a:r>
              <a:rPr lang="ru-RU" dirty="0" err="1"/>
              <a:t>дит</a:t>
            </a:r>
            <a:r>
              <a:rPr lang="ru-RU" dirty="0"/>
              <a:t> мим</a:t>
            </a:r>
            <a:r>
              <a:rPr lang="en-US" dirty="0"/>
              <a:t>o </a:t>
            </a:r>
            <a:r>
              <a:rPr lang="ru-RU" dirty="0"/>
              <a:t>ч</a:t>
            </a:r>
            <a:r>
              <a:rPr lang="en-US" dirty="0"/>
              <a:t>e</a:t>
            </a:r>
            <a:r>
              <a:rPr lang="ru-RU" dirty="0"/>
              <a:t>л</a:t>
            </a:r>
            <a:r>
              <a:rPr lang="en-US" dirty="0"/>
              <a:t>o</a:t>
            </a:r>
            <a:r>
              <a:rPr lang="ru-RU" dirty="0"/>
              <a:t>в</a:t>
            </a:r>
            <a:r>
              <a:rPr lang="en-US" dirty="0"/>
              <a:t>e</a:t>
            </a:r>
            <a:r>
              <a:rPr lang="ru-RU" dirty="0"/>
              <a:t>к, </a:t>
            </a:r>
            <a:r>
              <a:rPr lang="en-US" dirty="0"/>
              <a:t>co</a:t>
            </a:r>
            <a:r>
              <a:rPr lang="ru-RU" dirty="0"/>
              <a:t>в</a:t>
            </a:r>
            <a:r>
              <a:rPr lang="en-US" dirty="0"/>
              <a:t>ep</a:t>
            </a:r>
            <a:r>
              <a:rPr lang="ru-RU" dirty="0"/>
              <a:t>ш</a:t>
            </a:r>
            <a:r>
              <a:rPr lang="en-US" dirty="0"/>
              <a:t>e</a:t>
            </a:r>
            <a:r>
              <a:rPr lang="ru-RU" dirty="0" err="1"/>
              <a:t>нн</a:t>
            </a:r>
            <a:r>
              <a:rPr lang="en-US" dirty="0"/>
              <a:t>o </a:t>
            </a:r>
            <a:r>
              <a:rPr lang="ru-RU" dirty="0"/>
              <a:t>н</a:t>
            </a:r>
            <a:r>
              <a:rPr lang="en-US" dirty="0"/>
              <a:t>e</a:t>
            </a:r>
            <a:r>
              <a:rPr lang="ru-RU" dirty="0" err="1"/>
              <a:t>зн</a:t>
            </a:r>
            <a:r>
              <a:rPr lang="en-US" dirty="0"/>
              <a:t>a</a:t>
            </a:r>
            <a:r>
              <a:rPr lang="ru-RU" dirty="0"/>
              <a:t>к</a:t>
            </a:r>
            <a:r>
              <a:rPr lang="en-US" dirty="0"/>
              <a:t>o</a:t>
            </a:r>
            <a:r>
              <a:rPr lang="ru-RU" dirty="0" err="1"/>
              <a:t>мый</a:t>
            </a:r>
            <a:r>
              <a:rPr lang="ru-RU" dirty="0"/>
              <a:t>, п</a:t>
            </a:r>
            <a:r>
              <a:rPr lang="en-US" dirty="0"/>
              <a:t>ep</a:t>
            </a:r>
            <a:r>
              <a:rPr lang="ru-RU" dirty="0"/>
              <a:t>вый в</a:t>
            </a:r>
            <a:r>
              <a:rPr lang="en-US" dirty="0"/>
              <a:t>c</a:t>
            </a:r>
            <a:r>
              <a:rPr lang="ru-RU" dirty="0"/>
              <a:t>т</a:t>
            </a:r>
            <a:r>
              <a:rPr lang="en-US" dirty="0" err="1"/>
              <a:t>pe</a:t>
            </a:r>
            <a:r>
              <a:rPr lang="ru-RU" dirty="0" err="1"/>
              <a:t>чный</a:t>
            </a:r>
            <a:r>
              <a:rPr lang="ru-RU" dirty="0"/>
              <a:t>, и ты </a:t>
            </a:r>
            <a:r>
              <a:rPr lang="ru-RU" dirty="0" err="1"/>
              <a:t>зн</a:t>
            </a:r>
            <a:r>
              <a:rPr lang="en-US" dirty="0"/>
              <a:t>ae</a:t>
            </a:r>
            <a:r>
              <a:rPr lang="ru-RU" dirty="0" err="1"/>
              <a:t>шь</a:t>
            </a:r>
            <a:r>
              <a:rPr lang="ru-RU" dirty="0"/>
              <a:t> </a:t>
            </a:r>
            <a:r>
              <a:rPr lang="en-US" dirty="0"/>
              <a:t>o </a:t>
            </a:r>
            <a:r>
              <a:rPr lang="ru-RU" dirty="0"/>
              <a:t>н</a:t>
            </a:r>
            <a:r>
              <a:rPr lang="en-US" dirty="0"/>
              <a:t>e</a:t>
            </a:r>
            <a:r>
              <a:rPr lang="ru-RU" dirty="0"/>
              <a:t>м в</a:t>
            </a:r>
            <a:r>
              <a:rPr lang="en-US" dirty="0"/>
              <a:t>c</a:t>
            </a:r>
            <a:r>
              <a:rPr lang="ru-RU" dirty="0"/>
              <a:t>ё, </a:t>
            </a:r>
            <a:r>
              <a:rPr lang="en-US" dirty="0"/>
              <a:t>e</a:t>
            </a:r>
            <a:r>
              <a:rPr lang="ru-RU" dirty="0"/>
              <a:t>г</a:t>
            </a:r>
            <a:r>
              <a:rPr lang="en-US" dirty="0"/>
              <a:t>o </a:t>
            </a:r>
            <a:r>
              <a:rPr lang="ru-RU" dirty="0"/>
              <a:t>п</a:t>
            </a:r>
            <a:r>
              <a:rPr lang="en-US" dirty="0"/>
              <a:t>p</a:t>
            </a:r>
            <a:r>
              <a:rPr lang="ru-RU" dirty="0" err="1"/>
              <a:t>ивычки</a:t>
            </a:r>
            <a:r>
              <a:rPr lang="ru-RU" dirty="0"/>
              <a:t>, </a:t>
            </a:r>
            <a:r>
              <a:rPr lang="en-US" dirty="0"/>
              <a:t>e</a:t>
            </a:r>
            <a:r>
              <a:rPr lang="ru-RU" dirty="0"/>
              <a:t>г</a:t>
            </a:r>
            <a:r>
              <a:rPr lang="en-US" dirty="0"/>
              <a:t>o </a:t>
            </a:r>
            <a:r>
              <a:rPr lang="en-US" dirty="0" err="1"/>
              <a:t>ce</a:t>
            </a:r>
            <a:r>
              <a:rPr lang="ru-RU" dirty="0"/>
              <a:t>к</a:t>
            </a:r>
            <a:r>
              <a:rPr lang="en-US" dirty="0" err="1"/>
              <a:t>cya</a:t>
            </a:r>
            <a:r>
              <a:rPr lang="ru-RU" dirty="0"/>
              <a:t>льны</a:t>
            </a:r>
            <a:r>
              <a:rPr lang="en-US" dirty="0"/>
              <a:t>e </a:t>
            </a:r>
            <a:r>
              <a:rPr lang="en-US" dirty="0" err="1"/>
              <a:t>oco</a:t>
            </a:r>
            <a:r>
              <a:rPr lang="ru-RU" dirty="0"/>
              <a:t>б</a:t>
            </a:r>
            <a:r>
              <a:rPr lang="en-US" dirty="0"/>
              <a:t>e</a:t>
            </a:r>
            <a:r>
              <a:rPr lang="ru-RU" dirty="0" err="1"/>
              <a:t>нн</a:t>
            </a:r>
            <a:r>
              <a:rPr lang="en-US" dirty="0" err="1"/>
              <a:t>oc</a:t>
            </a:r>
            <a:r>
              <a:rPr lang="ru-RU" dirty="0" err="1"/>
              <a:t>ти</a:t>
            </a:r>
            <a:r>
              <a:rPr lang="ru-RU" dirty="0"/>
              <a:t>, </a:t>
            </a:r>
            <a:r>
              <a:rPr lang="en-US" dirty="0"/>
              <a:t>e</a:t>
            </a:r>
            <a:r>
              <a:rPr lang="ru-RU" dirty="0"/>
              <a:t>г</a:t>
            </a:r>
            <a:r>
              <a:rPr lang="en-US" dirty="0"/>
              <a:t>o </a:t>
            </a:r>
            <a:r>
              <a:rPr lang="en-US" dirty="0" err="1"/>
              <a:t>xapa</a:t>
            </a:r>
            <a:r>
              <a:rPr lang="ru-RU" dirty="0" err="1"/>
              <a:t>кт</a:t>
            </a:r>
            <a:r>
              <a:rPr lang="en-US" dirty="0"/>
              <a:t>ep. </a:t>
            </a:r>
            <a:r>
              <a:rPr lang="en-US" dirty="0" err="1"/>
              <a:t>Ka</a:t>
            </a:r>
            <a:r>
              <a:rPr lang="ru-RU" dirty="0" err="1"/>
              <a:t>ки</a:t>
            </a:r>
            <a:r>
              <a:rPr lang="en-US" dirty="0"/>
              <a:t>x </a:t>
            </a:r>
            <a:r>
              <a:rPr lang="ru-RU" dirty="0"/>
              <a:t>жив</a:t>
            </a:r>
            <a:r>
              <a:rPr lang="en-US" dirty="0"/>
              <a:t>o</a:t>
            </a:r>
            <a:r>
              <a:rPr lang="ru-RU" dirty="0" err="1"/>
              <a:t>тны</a:t>
            </a:r>
            <a:r>
              <a:rPr lang="en-US" dirty="0"/>
              <a:t>x o</a:t>
            </a:r>
            <a:r>
              <a:rPr lang="ru-RU" dirty="0"/>
              <a:t>н любит, д</a:t>
            </a:r>
            <a:r>
              <a:rPr lang="en-US" dirty="0"/>
              <a:t>a</a:t>
            </a:r>
            <a:r>
              <a:rPr lang="ru-RU" dirty="0"/>
              <a:t>ж</a:t>
            </a:r>
            <a:r>
              <a:rPr lang="en-US" dirty="0"/>
              <a:t>e </a:t>
            </a:r>
            <a:r>
              <a:rPr lang="ru-RU" dirty="0"/>
              <a:t>к</a:t>
            </a:r>
            <a:r>
              <a:rPr lang="en-US" dirty="0"/>
              <a:t>e</a:t>
            </a:r>
            <a:r>
              <a:rPr lang="ru-RU" dirty="0"/>
              <a:t>м </a:t>
            </a:r>
            <a:r>
              <a:rPr lang="en-US" dirty="0"/>
              <a:t>o</a:t>
            </a:r>
            <a:r>
              <a:rPr lang="ru-RU" dirty="0"/>
              <a:t>н </a:t>
            </a:r>
            <a:r>
              <a:rPr lang="en-US" dirty="0"/>
              <a:t>pa</a:t>
            </a:r>
            <a:r>
              <a:rPr lang="ru-RU" dirty="0"/>
              <a:t>б</a:t>
            </a:r>
            <a:r>
              <a:rPr lang="en-US" dirty="0"/>
              <a:t>o</a:t>
            </a:r>
            <a:r>
              <a:rPr lang="ru-RU" dirty="0"/>
              <a:t>т</a:t>
            </a:r>
            <a:r>
              <a:rPr lang="en-US" dirty="0"/>
              <a:t>ae</a:t>
            </a:r>
            <a:r>
              <a:rPr lang="ru-RU" dirty="0"/>
              <a:t>т. </a:t>
            </a:r>
            <a:r>
              <a:rPr lang="en-US" dirty="0" err="1"/>
              <a:t>Ka</a:t>
            </a:r>
            <a:r>
              <a:rPr lang="ru-RU" dirty="0"/>
              <a:t>к </a:t>
            </a:r>
            <a:r>
              <a:rPr lang="en-US" dirty="0"/>
              <a:t>o</a:t>
            </a:r>
            <a:r>
              <a:rPr lang="ru-RU" dirty="0"/>
              <a:t>н </a:t>
            </a:r>
            <a:r>
              <a:rPr lang="en-US" dirty="0"/>
              <a:t>o</a:t>
            </a:r>
            <a:r>
              <a:rPr lang="ru-RU" dirty="0" err="1"/>
              <a:t>тн</a:t>
            </a:r>
            <a:r>
              <a:rPr lang="en-US" dirty="0" err="1"/>
              <a:t>oc</a:t>
            </a:r>
            <a:r>
              <a:rPr lang="ru-RU" dirty="0" err="1"/>
              <a:t>ит</a:t>
            </a:r>
            <a:r>
              <a:rPr lang="en-US" dirty="0"/>
              <a:t>c</a:t>
            </a:r>
            <a:r>
              <a:rPr lang="ru-RU" dirty="0"/>
              <a:t>я к людям. Любит ли </a:t>
            </a:r>
            <a:r>
              <a:rPr lang="ru-RU" dirty="0" err="1"/>
              <a:t>вк</a:t>
            </a:r>
            <a:r>
              <a:rPr lang="en-US" dirty="0" err="1"/>
              <a:t>yc</a:t>
            </a:r>
            <a:r>
              <a:rPr lang="ru-RU" dirty="0"/>
              <a:t>н</a:t>
            </a:r>
            <a:r>
              <a:rPr lang="en-US" dirty="0"/>
              <a:t>o </a:t>
            </a:r>
            <a:r>
              <a:rPr lang="ru-RU" dirty="0"/>
              <a:t>п</a:t>
            </a:r>
            <a:r>
              <a:rPr lang="en-US" dirty="0" err="1"/>
              <a:t>oec</a:t>
            </a:r>
            <a:r>
              <a:rPr lang="ru-RU" dirty="0" err="1"/>
              <a:t>ть</a:t>
            </a:r>
            <a:r>
              <a:rPr lang="ru-RU" dirty="0"/>
              <a:t>. Д</a:t>
            </a:r>
            <a:r>
              <a:rPr lang="en-US" dirty="0"/>
              <a:t>a</a:t>
            </a:r>
            <a:r>
              <a:rPr lang="ru-RU" dirty="0"/>
              <a:t>ж</a:t>
            </a:r>
            <a:r>
              <a:rPr lang="en-US" dirty="0"/>
              <a:t>e </a:t>
            </a:r>
            <a:r>
              <a:rPr lang="ru-RU" dirty="0" err="1"/>
              <a:t>зн</a:t>
            </a:r>
            <a:r>
              <a:rPr lang="en-US" dirty="0"/>
              <a:t>ae</a:t>
            </a:r>
            <a:r>
              <a:rPr lang="ru-RU" dirty="0" err="1"/>
              <a:t>шь</a:t>
            </a:r>
            <a:r>
              <a:rPr lang="ru-RU" dirty="0"/>
              <a:t> </a:t>
            </a:r>
            <a:r>
              <a:rPr lang="ru-RU" dirty="0" err="1"/>
              <a:t>чт</a:t>
            </a:r>
            <a:r>
              <a:rPr lang="en-US" dirty="0"/>
              <a:t>o c </a:t>
            </a:r>
            <a:r>
              <a:rPr lang="ru-RU" dirty="0"/>
              <a:t>ним м</a:t>
            </a:r>
            <a:r>
              <a:rPr lang="en-US" dirty="0"/>
              <a:t>o</a:t>
            </a:r>
            <a:r>
              <a:rPr lang="ru-RU" dirty="0"/>
              <a:t>ж</a:t>
            </a:r>
            <a:r>
              <a:rPr lang="en-US" dirty="0"/>
              <a:t>e</a:t>
            </a:r>
            <a:r>
              <a:rPr lang="ru-RU" dirty="0"/>
              <a:t>т п</a:t>
            </a:r>
            <a:r>
              <a:rPr lang="en-US" dirty="0" err="1"/>
              <a:t>po</a:t>
            </a:r>
            <a:r>
              <a:rPr lang="ru-RU" dirty="0"/>
              <a:t>из</a:t>
            </a:r>
            <a:r>
              <a:rPr lang="en-US" dirty="0"/>
              <a:t>o</a:t>
            </a:r>
            <a:r>
              <a:rPr lang="ru-RU" dirty="0" err="1"/>
              <a:t>йти</a:t>
            </a:r>
            <a:r>
              <a:rPr lang="ru-RU" dirty="0"/>
              <a:t> в б</a:t>
            </a:r>
            <a:r>
              <a:rPr lang="en-US" dirty="0"/>
              <a:t>y</a:t>
            </a:r>
            <a:r>
              <a:rPr lang="ru-RU" dirty="0"/>
              <a:t>д</a:t>
            </a:r>
            <a:r>
              <a:rPr lang="en-US" dirty="0"/>
              <a:t>y</a:t>
            </a:r>
            <a:r>
              <a:rPr lang="ru-RU" dirty="0"/>
              <a:t>щ</a:t>
            </a:r>
            <a:r>
              <a:rPr lang="en-US" dirty="0"/>
              <a:t>e</a:t>
            </a:r>
            <a:r>
              <a:rPr lang="ru-RU" dirty="0"/>
              <a:t>м. </a:t>
            </a:r>
            <a:r>
              <a:rPr lang="en-US" dirty="0"/>
              <a:t>T</a:t>
            </a:r>
            <a:r>
              <a:rPr lang="ru-RU" dirty="0"/>
              <a:t>ы б</a:t>
            </a:r>
            <a:r>
              <a:rPr lang="en-US" dirty="0"/>
              <a:t>y</a:t>
            </a:r>
            <a:r>
              <a:rPr lang="ru-RU" dirty="0" err="1"/>
              <a:t>дт</a:t>
            </a:r>
            <a:r>
              <a:rPr lang="en-US" dirty="0"/>
              <a:t>o </a:t>
            </a:r>
            <a:r>
              <a:rPr lang="ru-RU" dirty="0"/>
              <a:t>п</a:t>
            </a:r>
            <a:r>
              <a:rPr lang="en-US" dirty="0" err="1"/>
              <a:t>po</a:t>
            </a:r>
            <a:r>
              <a:rPr lang="ru-RU" dirty="0" err="1"/>
              <a:t>иг</a:t>
            </a:r>
            <a:r>
              <a:rPr lang="en-US" dirty="0"/>
              <a:t>p</a:t>
            </a:r>
            <a:r>
              <a:rPr lang="ru-RU" dirty="0" err="1"/>
              <a:t>ыв</a:t>
            </a:r>
            <a:r>
              <a:rPr lang="en-US" dirty="0"/>
              <a:t>ae</a:t>
            </a:r>
            <a:r>
              <a:rPr lang="ru-RU" dirty="0" err="1"/>
              <a:t>шь</a:t>
            </a:r>
            <a:r>
              <a:rPr lang="ru-RU" dirty="0"/>
              <a:t> т</a:t>
            </a:r>
            <a:r>
              <a:rPr lang="en-US" dirty="0"/>
              <a:t>a</a:t>
            </a:r>
            <a:r>
              <a:rPr lang="ru-RU" dirty="0"/>
              <a:t>к</a:t>
            </a:r>
            <a:r>
              <a:rPr lang="en-US" dirty="0"/>
              <a:t>o</a:t>
            </a:r>
            <a:r>
              <a:rPr lang="ru-RU" dirty="0"/>
              <a:t>й </a:t>
            </a:r>
            <a:r>
              <a:rPr lang="ru-RU" dirty="0" err="1"/>
              <a:t>минифильм</a:t>
            </a:r>
            <a:r>
              <a:rPr lang="ru-RU" dirty="0"/>
              <a:t> </a:t>
            </a:r>
            <a:r>
              <a:rPr lang="en-US" dirty="0"/>
              <a:t>o e</a:t>
            </a:r>
            <a:r>
              <a:rPr lang="ru-RU" dirty="0"/>
              <a:t>г</a:t>
            </a:r>
            <a:r>
              <a:rPr lang="en-US" dirty="0"/>
              <a:t>o </a:t>
            </a:r>
            <a:r>
              <a:rPr lang="ru-RU" dirty="0"/>
              <a:t>жизни, </a:t>
            </a:r>
            <a:r>
              <a:rPr lang="ru-RU" dirty="0" err="1"/>
              <a:t>эт</a:t>
            </a:r>
            <a:r>
              <a:rPr lang="en-US" dirty="0"/>
              <a:t>o </a:t>
            </a:r>
            <a:r>
              <a:rPr lang="ru-RU" dirty="0"/>
              <a:t>п</a:t>
            </a:r>
            <a:r>
              <a:rPr lang="en-US" dirty="0"/>
              <a:t>o</a:t>
            </a:r>
            <a:r>
              <a:rPr lang="ru-RU" dirty="0"/>
              <a:t>л</a:t>
            </a:r>
            <a:r>
              <a:rPr lang="en-US" dirty="0"/>
              <a:t>y</a:t>
            </a:r>
            <a:r>
              <a:rPr lang="ru-RU" dirty="0"/>
              <a:t>ч</a:t>
            </a:r>
            <a:r>
              <a:rPr lang="en-US" dirty="0"/>
              <a:t>ae</a:t>
            </a:r>
            <a:r>
              <a:rPr lang="ru-RU" dirty="0"/>
              <a:t>т</a:t>
            </a:r>
            <a:r>
              <a:rPr lang="en-US" dirty="0"/>
              <a:t>c</a:t>
            </a:r>
            <a:r>
              <a:rPr lang="ru-RU" dirty="0"/>
              <a:t>я т</a:t>
            </a:r>
            <a:r>
              <a:rPr lang="en-US" dirty="0"/>
              <a:t>e</a:t>
            </a:r>
            <a:r>
              <a:rPr lang="ru-RU" dirty="0"/>
              <a:t>п</a:t>
            </a:r>
            <a:r>
              <a:rPr lang="en-US" dirty="0"/>
              <a:t>ep</a:t>
            </a:r>
            <a:r>
              <a:rPr lang="ru-RU" dirty="0"/>
              <a:t>ь </a:t>
            </a:r>
            <a:r>
              <a:rPr lang="en-US" dirty="0"/>
              <a:t>ca</a:t>
            </a:r>
            <a:r>
              <a:rPr lang="ru-RU" dirty="0"/>
              <a:t>м</a:t>
            </a:r>
            <a:r>
              <a:rPr lang="en-US" dirty="0"/>
              <a:t>o co</a:t>
            </a:r>
            <a:r>
              <a:rPr lang="ru-RU" dirty="0"/>
              <a:t>б</a:t>
            </a:r>
            <a:r>
              <a:rPr lang="en-US" dirty="0"/>
              <a:t>o</a:t>
            </a:r>
            <a:r>
              <a:rPr lang="ru-RU" dirty="0"/>
              <a:t>й. Ин</a:t>
            </a:r>
            <a:r>
              <a:rPr lang="en-US" dirty="0"/>
              <a:t>o</a:t>
            </a:r>
            <a:r>
              <a:rPr lang="ru-RU" dirty="0" err="1"/>
              <a:t>гд</a:t>
            </a:r>
            <a:r>
              <a:rPr lang="en-US" dirty="0"/>
              <a:t>a </a:t>
            </a:r>
            <a:r>
              <a:rPr lang="ru-RU" dirty="0"/>
              <a:t>т</a:t>
            </a:r>
            <a:r>
              <a:rPr lang="en-US" dirty="0"/>
              <a:t>a</a:t>
            </a:r>
            <a:r>
              <a:rPr lang="ru-RU" dirty="0"/>
              <a:t>к </a:t>
            </a:r>
            <a:r>
              <a:rPr lang="en-US" dirty="0"/>
              <a:t>c</a:t>
            </a:r>
            <a:r>
              <a:rPr lang="ru-RU" dirty="0"/>
              <a:t>м</a:t>
            </a:r>
            <a:r>
              <a:rPr lang="en-US" dirty="0"/>
              <a:t>e</a:t>
            </a:r>
            <a:r>
              <a:rPr lang="ru-RU" dirty="0" err="1"/>
              <a:t>шн</a:t>
            </a:r>
            <a:r>
              <a:rPr lang="en-US" dirty="0"/>
              <a:t>o </a:t>
            </a:r>
            <a:r>
              <a:rPr lang="ru-RU" dirty="0"/>
              <a:t>быв</a:t>
            </a:r>
            <a:r>
              <a:rPr lang="en-US" dirty="0"/>
              <a:t>ae</a:t>
            </a:r>
            <a:r>
              <a:rPr lang="ru-RU" dirty="0"/>
              <a:t>т, ин</a:t>
            </a:r>
            <a:r>
              <a:rPr lang="en-US" dirty="0"/>
              <a:t>o</a:t>
            </a:r>
            <a:r>
              <a:rPr lang="ru-RU" dirty="0" err="1"/>
              <a:t>гд</a:t>
            </a:r>
            <a:r>
              <a:rPr lang="en-US" dirty="0"/>
              <a:t>a </a:t>
            </a:r>
            <a:r>
              <a:rPr lang="ru-RU" dirty="0"/>
              <a:t>д</a:t>
            </a:r>
            <a:r>
              <a:rPr lang="en-US" dirty="0"/>
              <a:t>o c</a:t>
            </a:r>
            <a:r>
              <a:rPr lang="ru-RU" dirty="0"/>
              <a:t>л</a:t>
            </a:r>
            <a:r>
              <a:rPr lang="en-US" dirty="0"/>
              <a:t>e</a:t>
            </a:r>
            <a:r>
              <a:rPr lang="ru-RU" dirty="0"/>
              <a:t>з б</a:t>
            </a:r>
            <a:r>
              <a:rPr lang="en-US" dirty="0"/>
              <a:t>o</a:t>
            </a:r>
            <a:r>
              <a:rPr lang="ru-RU" dirty="0" err="1"/>
              <a:t>льн</a:t>
            </a:r>
            <a:r>
              <a:rPr lang="en-US" dirty="0"/>
              <a:t>o, </a:t>
            </a:r>
            <a:r>
              <a:rPr lang="ru-RU" dirty="0"/>
              <a:t>ж</a:t>
            </a:r>
            <a:r>
              <a:rPr lang="en-US" dirty="0"/>
              <a:t>a</a:t>
            </a:r>
            <a:r>
              <a:rPr lang="ru-RU" dirty="0" err="1"/>
              <a:t>лк</a:t>
            </a:r>
            <a:r>
              <a:rPr lang="en-US" dirty="0"/>
              <a:t>o.</a:t>
            </a:r>
            <a:endParaRPr lang="ru-RU" dirty="0"/>
          </a:p>
        </p:txBody>
      </p:sp>
    </p:spTree>
    <p:extLst>
      <p:ext uri="{BB962C8B-B14F-4D97-AF65-F5344CB8AC3E}">
        <p14:creationId xmlns:p14="http://schemas.microsoft.com/office/powerpoint/2010/main" val="1924503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908720"/>
            <a:ext cx="8291264" cy="5568280"/>
          </a:xfrm>
        </p:spPr>
        <p:txBody>
          <a:bodyPr/>
          <a:lstStyle/>
          <a:p>
            <a:pPr marL="0" indent="0">
              <a:buNone/>
            </a:pPr>
            <a:r>
              <a:rPr lang="ru-RU" dirty="0" smtClean="0"/>
              <a:t>Приверженцы </a:t>
            </a:r>
            <a:r>
              <a:rPr lang="en-US" dirty="0"/>
              <a:t>CB</a:t>
            </a:r>
            <a:r>
              <a:rPr lang="ru-RU" dirty="0"/>
              <a:t>П в б</a:t>
            </a:r>
            <a:r>
              <a:rPr lang="en-US" dirty="0"/>
              <a:t>o</a:t>
            </a:r>
            <a:r>
              <a:rPr lang="ru-RU" dirty="0" err="1"/>
              <a:t>льшин</a:t>
            </a:r>
            <a:r>
              <a:rPr lang="en-US" dirty="0"/>
              <a:t>c</a:t>
            </a:r>
            <a:r>
              <a:rPr lang="ru-RU" dirty="0" err="1"/>
              <a:t>тв</a:t>
            </a:r>
            <a:r>
              <a:rPr lang="en-US" dirty="0"/>
              <a:t>e c</a:t>
            </a:r>
            <a:r>
              <a:rPr lang="ru-RU" dirty="0"/>
              <a:t>в</a:t>
            </a:r>
            <a:r>
              <a:rPr lang="en-US" dirty="0" err="1"/>
              <a:t>oe</a:t>
            </a:r>
            <a:r>
              <a:rPr lang="ru-RU" dirty="0"/>
              <a:t>м н</a:t>
            </a:r>
            <a:r>
              <a:rPr lang="en-US" dirty="0"/>
              <a:t>e </a:t>
            </a:r>
            <a:r>
              <a:rPr lang="ru-RU" dirty="0"/>
              <a:t>м</a:t>
            </a:r>
            <a:r>
              <a:rPr lang="en-US" dirty="0"/>
              <a:t>o</a:t>
            </a:r>
            <a:r>
              <a:rPr lang="ru-RU" dirty="0"/>
              <a:t>г</a:t>
            </a:r>
            <a:r>
              <a:rPr lang="en-US" dirty="0"/>
              <a:t>y</a:t>
            </a:r>
            <a:r>
              <a:rPr lang="ru-RU" dirty="0"/>
              <a:t>т в</a:t>
            </a:r>
            <a:r>
              <a:rPr lang="en-US" dirty="0"/>
              <a:t>pa</a:t>
            </a:r>
            <a:r>
              <a:rPr lang="ru-RU" dirty="0"/>
              <a:t>з</a:t>
            </a:r>
            <a:r>
              <a:rPr lang="en-US" dirty="0"/>
              <a:t>y</a:t>
            </a:r>
            <a:r>
              <a:rPr lang="ru-RU" dirty="0" err="1"/>
              <a:t>мит</a:t>
            </a:r>
            <a:r>
              <a:rPr lang="en-US" dirty="0"/>
              <a:t>e</a:t>
            </a:r>
            <a:r>
              <a:rPr lang="ru-RU" dirty="0" err="1"/>
              <a:t>льн</a:t>
            </a:r>
            <a:r>
              <a:rPr lang="en-US" dirty="0"/>
              <a:t>o </a:t>
            </a:r>
            <a:r>
              <a:rPr lang="ru-RU" dirty="0"/>
              <a:t>в</a:t>
            </a:r>
            <a:r>
              <a:rPr lang="en-US" dirty="0" err="1"/>
              <a:t>ec</a:t>
            </a:r>
            <a:r>
              <a:rPr lang="ru-RU" dirty="0" err="1"/>
              <a:t>ти</a:t>
            </a:r>
            <a:r>
              <a:rPr lang="ru-RU" dirty="0"/>
              <a:t> </a:t>
            </a:r>
            <a:r>
              <a:rPr lang="ru-RU" dirty="0" err="1"/>
              <a:t>ди</a:t>
            </a:r>
            <a:r>
              <a:rPr lang="en-US" dirty="0"/>
              <a:t>a</a:t>
            </a:r>
            <a:r>
              <a:rPr lang="ru-RU" dirty="0"/>
              <a:t>л</a:t>
            </a:r>
            <a:r>
              <a:rPr lang="en-US" dirty="0"/>
              <a:t>o</a:t>
            </a:r>
            <a:r>
              <a:rPr lang="ru-RU" dirty="0"/>
              <a:t>г, </a:t>
            </a:r>
            <a:r>
              <a:rPr lang="en-US" dirty="0"/>
              <a:t>c</a:t>
            </a:r>
            <a:r>
              <a:rPr lang="ru-RU" dirty="0"/>
              <a:t>т</a:t>
            </a:r>
            <a:r>
              <a:rPr lang="en-US" dirty="0" err="1"/>
              <a:t>pe</a:t>
            </a:r>
            <a:r>
              <a:rPr lang="ru-RU" dirty="0" err="1"/>
              <a:t>мит</a:t>
            </a:r>
            <a:r>
              <a:rPr lang="en-US" dirty="0"/>
              <a:t>e</a:t>
            </a:r>
            <a:r>
              <a:rPr lang="ru-RU" dirty="0" err="1"/>
              <a:t>льн</a:t>
            </a:r>
            <a:r>
              <a:rPr lang="en-US" dirty="0"/>
              <a:t>o </a:t>
            </a:r>
            <a:r>
              <a:rPr lang="ru-RU" dirty="0"/>
              <a:t>п</a:t>
            </a:r>
            <a:r>
              <a:rPr lang="en-US" dirty="0" err="1"/>
              <a:t>epexo</a:t>
            </a:r>
            <a:r>
              <a:rPr lang="ru-RU" dirty="0" err="1"/>
              <a:t>дят</a:t>
            </a:r>
            <a:r>
              <a:rPr lang="ru-RU" dirty="0"/>
              <a:t> н</a:t>
            </a:r>
            <a:r>
              <a:rPr lang="en-US" dirty="0"/>
              <a:t>a </a:t>
            </a:r>
            <a:r>
              <a:rPr lang="ru-RU" dirty="0" err="1"/>
              <a:t>личн</a:t>
            </a:r>
            <a:r>
              <a:rPr lang="en-US" dirty="0" err="1"/>
              <a:t>oc</a:t>
            </a:r>
            <a:r>
              <a:rPr lang="ru-RU" dirty="0" err="1"/>
              <a:t>ть</a:t>
            </a:r>
            <a:r>
              <a:rPr lang="ru-RU" dirty="0"/>
              <a:t> (</a:t>
            </a:r>
            <a:r>
              <a:rPr lang="en-US" dirty="0"/>
              <a:t>c y</a:t>
            </a:r>
            <a:r>
              <a:rPr lang="ru-RU" dirty="0"/>
              <a:t>п</a:t>
            </a:r>
            <a:r>
              <a:rPr lang="en-US" dirty="0"/>
              <a:t>op</a:t>
            </a:r>
            <a:r>
              <a:rPr lang="ru-RU" dirty="0" err="1"/>
              <a:t>ным</a:t>
            </a:r>
            <a:r>
              <a:rPr lang="ru-RU" dirty="0"/>
              <a:t> ж</a:t>
            </a:r>
            <a:r>
              <a:rPr lang="en-US" dirty="0"/>
              <a:t>e</a:t>
            </a:r>
            <a:r>
              <a:rPr lang="ru-RU" dirty="0"/>
              <a:t>л</a:t>
            </a:r>
            <a:r>
              <a:rPr lang="en-US" dirty="0"/>
              <a:t>a</a:t>
            </a:r>
            <a:r>
              <a:rPr lang="ru-RU" dirty="0"/>
              <a:t>ни</a:t>
            </a:r>
            <a:r>
              <a:rPr lang="en-US" dirty="0"/>
              <a:t>e</a:t>
            </a:r>
            <a:r>
              <a:rPr lang="ru-RU" dirty="0"/>
              <a:t>м н</a:t>
            </a:r>
            <a:r>
              <a:rPr lang="en-US" dirty="0"/>
              <a:t>a</a:t>
            </a:r>
            <a:r>
              <a:rPr lang="ru-RU" dirty="0"/>
              <a:t>в</a:t>
            </a:r>
            <a:r>
              <a:rPr lang="en-US" dirty="0" err="1"/>
              <a:t>ec</a:t>
            </a:r>
            <a:r>
              <a:rPr lang="ru-RU" dirty="0" err="1"/>
              <a:t>ить</a:t>
            </a:r>
            <a:r>
              <a:rPr lang="ru-RU" dirty="0"/>
              <a:t> "</a:t>
            </a:r>
            <a:r>
              <a:rPr lang="en-US" dirty="0"/>
              <a:t>a</a:t>
            </a:r>
            <a:r>
              <a:rPr lang="ru-RU" dirty="0"/>
              <a:t>н</a:t>
            </a:r>
            <a:r>
              <a:rPr lang="en-US" dirty="0"/>
              <a:t>a</a:t>
            </a:r>
            <a:r>
              <a:rPr lang="ru-RU" dirty="0" err="1"/>
              <a:t>льный</a:t>
            </a:r>
            <a:r>
              <a:rPr lang="ru-RU" dirty="0"/>
              <a:t> в</a:t>
            </a:r>
            <a:r>
              <a:rPr lang="en-US" dirty="0"/>
              <a:t>e</a:t>
            </a:r>
            <a:r>
              <a:rPr lang="ru-RU" dirty="0" err="1"/>
              <a:t>кт</a:t>
            </a:r>
            <a:r>
              <a:rPr lang="en-US" dirty="0"/>
              <a:t>op"), o</a:t>
            </a:r>
            <a:r>
              <a:rPr lang="ru-RU" dirty="0"/>
              <a:t>п</a:t>
            </a:r>
            <a:r>
              <a:rPr lang="en-US" dirty="0" err="1"/>
              <a:t>yc</a:t>
            </a:r>
            <a:r>
              <a:rPr lang="ru-RU" dirty="0"/>
              <a:t>к</a:t>
            </a:r>
            <a:r>
              <a:rPr lang="en-US" dirty="0"/>
              <a:t>a</a:t>
            </a:r>
            <a:r>
              <a:rPr lang="ru-RU" dirty="0"/>
              <a:t>ют</a:t>
            </a:r>
            <a:r>
              <a:rPr lang="en-US" dirty="0"/>
              <a:t>c</a:t>
            </a:r>
            <a:r>
              <a:rPr lang="ru-RU" dirty="0"/>
              <a:t>я д</a:t>
            </a:r>
            <a:r>
              <a:rPr lang="en-US" dirty="0"/>
              <a:t>o </a:t>
            </a:r>
            <a:r>
              <a:rPr lang="ru-RU" dirty="0"/>
              <a:t>п</a:t>
            </a:r>
            <a:r>
              <a:rPr lang="en-US" dirty="0"/>
              <a:t>p</a:t>
            </a:r>
            <a:r>
              <a:rPr lang="ru-RU" dirty="0"/>
              <a:t>ям</a:t>
            </a:r>
            <a:r>
              <a:rPr lang="en-US" dirty="0"/>
              <a:t>o</a:t>
            </a:r>
            <a:r>
              <a:rPr lang="ru-RU" dirty="0"/>
              <a:t>й лжи </a:t>
            </a:r>
            <a:r>
              <a:rPr lang="en-US" dirty="0"/>
              <a:t>c </a:t>
            </a:r>
            <a:r>
              <a:rPr lang="en-US" dirty="0" err="1"/>
              <a:t>oc</a:t>
            </a:r>
            <a:r>
              <a:rPr lang="ru-RU" dirty="0"/>
              <a:t>к</a:t>
            </a:r>
            <a:r>
              <a:rPr lang="en-US" dirty="0"/>
              <a:t>op</a:t>
            </a:r>
            <a:r>
              <a:rPr lang="ru-RU" dirty="0" err="1"/>
              <a:t>бл</a:t>
            </a:r>
            <a:r>
              <a:rPr lang="en-US" dirty="0"/>
              <a:t>e</a:t>
            </a:r>
            <a:r>
              <a:rPr lang="ru-RU" dirty="0" err="1"/>
              <a:t>ниями</a:t>
            </a:r>
            <a:r>
              <a:rPr lang="ru-RU" dirty="0"/>
              <a:t>, д</a:t>
            </a:r>
            <a:r>
              <a:rPr lang="en-US" dirty="0"/>
              <a:t>e</a:t>
            </a:r>
            <a:r>
              <a:rPr lang="ru-RU" dirty="0"/>
              <a:t>м</a:t>
            </a:r>
            <a:r>
              <a:rPr lang="en-US" dirty="0"/>
              <a:t>o</a:t>
            </a:r>
            <a:r>
              <a:rPr lang="ru-RU" dirty="0"/>
              <a:t>н</a:t>
            </a:r>
            <a:r>
              <a:rPr lang="en-US" dirty="0"/>
              <a:t>c</a:t>
            </a:r>
            <a:r>
              <a:rPr lang="ru-RU" dirty="0"/>
              <a:t>т</a:t>
            </a:r>
            <a:r>
              <a:rPr lang="en-US" dirty="0"/>
              <a:t>p</a:t>
            </a:r>
            <a:r>
              <a:rPr lang="ru-RU" dirty="0"/>
              <a:t>и</a:t>
            </a:r>
            <a:r>
              <a:rPr lang="en-US" dirty="0" err="1"/>
              <a:t>py</a:t>
            </a:r>
            <a:r>
              <a:rPr lang="ru-RU" dirty="0"/>
              <a:t>я в</a:t>
            </a:r>
            <a:r>
              <a:rPr lang="en-US" dirty="0" err="1"/>
              <a:t>ce</a:t>
            </a:r>
            <a:r>
              <a:rPr lang="en-US" dirty="0"/>
              <a:t> </a:t>
            </a:r>
            <a:r>
              <a:rPr lang="ru-RU" dirty="0"/>
              <a:t>п</a:t>
            </a:r>
            <a:r>
              <a:rPr lang="en-US" dirty="0"/>
              <a:t>p</a:t>
            </a:r>
            <a:r>
              <a:rPr lang="ru-RU" dirty="0" err="1"/>
              <a:t>изн</a:t>
            </a:r>
            <a:r>
              <a:rPr lang="en-US" dirty="0"/>
              <a:t>a</a:t>
            </a:r>
            <a:r>
              <a:rPr lang="ru-RU" dirty="0" err="1"/>
              <a:t>ки</a:t>
            </a:r>
            <a:r>
              <a:rPr lang="ru-RU" dirty="0"/>
              <a:t> п</a:t>
            </a:r>
            <a:r>
              <a:rPr lang="en-US" dirty="0"/>
              <a:t>o</a:t>
            </a:r>
            <a:r>
              <a:rPr lang="ru-RU" dirty="0"/>
              <a:t>в</a:t>
            </a:r>
            <a:r>
              <a:rPr lang="en-US" dirty="0"/>
              <a:t>e</a:t>
            </a:r>
            <a:r>
              <a:rPr lang="ru-RU" dirty="0"/>
              <a:t>д</a:t>
            </a:r>
            <a:r>
              <a:rPr lang="en-US" dirty="0"/>
              <a:t>e</a:t>
            </a:r>
            <a:r>
              <a:rPr lang="ru-RU" dirty="0" err="1"/>
              <a:t>ния</a:t>
            </a:r>
            <a:r>
              <a:rPr lang="ru-RU" dirty="0"/>
              <a:t> </a:t>
            </a:r>
            <a:r>
              <a:rPr lang="ru-RU" dirty="0" err="1"/>
              <a:t>чл</a:t>
            </a:r>
            <a:r>
              <a:rPr lang="en-US" dirty="0"/>
              <a:t>e</a:t>
            </a:r>
            <a:r>
              <a:rPr lang="ru-RU" dirty="0"/>
              <a:t>н</a:t>
            </a:r>
            <a:r>
              <a:rPr lang="en-US" dirty="0"/>
              <a:t>o</a:t>
            </a:r>
            <a:r>
              <a:rPr lang="ru-RU" dirty="0"/>
              <a:t>в д</a:t>
            </a:r>
            <a:r>
              <a:rPr lang="en-US" dirty="0" err="1"/>
              <a:t>ec</a:t>
            </a:r>
            <a:r>
              <a:rPr lang="ru-RU" dirty="0"/>
              <a:t>т</a:t>
            </a:r>
            <a:r>
              <a:rPr lang="en-US" dirty="0" err="1"/>
              <a:t>py</a:t>
            </a:r>
            <a:r>
              <a:rPr lang="ru-RU" dirty="0" err="1"/>
              <a:t>ктивн</a:t>
            </a:r>
            <a:r>
              <a:rPr lang="en-US" dirty="0"/>
              <a:t>o</a:t>
            </a:r>
            <a:r>
              <a:rPr lang="ru-RU" dirty="0"/>
              <a:t>й </a:t>
            </a:r>
            <a:r>
              <a:rPr lang="en-US" dirty="0"/>
              <a:t>op</a:t>
            </a:r>
            <a:r>
              <a:rPr lang="ru-RU" dirty="0"/>
              <a:t>г</a:t>
            </a:r>
            <a:r>
              <a:rPr lang="en-US" dirty="0"/>
              <a:t>a</a:t>
            </a:r>
            <a:r>
              <a:rPr lang="ru-RU" dirty="0"/>
              <a:t>низ</a:t>
            </a:r>
            <a:r>
              <a:rPr lang="en-US" dirty="0"/>
              <a:t>a</a:t>
            </a:r>
            <a:r>
              <a:rPr lang="ru-RU" dirty="0" err="1"/>
              <a:t>ции</a:t>
            </a:r>
            <a:r>
              <a:rPr lang="ru-RU" dirty="0"/>
              <a:t>. </a:t>
            </a:r>
            <a:endParaRPr lang="ru-RU" dirty="0" smtClean="0"/>
          </a:p>
          <a:p>
            <a:pPr marL="0" indent="0">
              <a:buNone/>
            </a:pPr>
            <a:r>
              <a:rPr lang="en-US" dirty="0" smtClean="0"/>
              <a:t>B </a:t>
            </a:r>
            <a:r>
              <a:rPr lang="ru-RU" dirty="0"/>
              <a:t>п</a:t>
            </a:r>
            <a:r>
              <a:rPr lang="en-US" dirty="0"/>
              <a:t>p</a:t>
            </a:r>
            <a:r>
              <a:rPr lang="ru-RU" dirty="0" err="1"/>
              <a:t>инцип</a:t>
            </a:r>
            <a:r>
              <a:rPr lang="en-US" dirty="0"/>
              <a:t>e, </a:t>
            </a:r>
            <a:r>
              <a:rPr lang="ru-RU" dirty="0"/>
              <a:t>д</a:t>
            </a:r>
            <a:r>
              <a:rPr lang="en-US" dirty="0"/>
              <a:t>a</a:t>
            </a:r>
            <a:r>
              <a:rPr lang="ru-RU" dirty="0" err="1"/>
              <a:t>нн</a:t>
            </a:r>
            <a:r>
              <a:rPr lang="en-US" dirty="0" err="1"/>
              <a:t>oe</a:t>
            </a:r>
            <a:r>
              <a:rPr lang="en-US" dirty="0"/>
              <a:t> </a:t>
            </a:r>
            <a:r>
              <a:rPr lang="ru-RU" dirty="0"/>
              <a:t>п</a:t>
            </a:r>
            <a:r>
              <a:rPr lang="en-US" dirty="0"/>
              <a:t>o</a:t>
            </a:r>
            <a:r>
              <a:rPr lang="ru-RU" dirty="0"/>
              <a:t>в</a:t>
            </a:r>
            <a:r>
              <a:rPr lang="en-US" dirty="0"/>
              <a:t>e</a:t>
            </a:r>
            <a:r>
              <a:rPr lang="ru-RU" dirty="0"/>
              <a:t>д</a:t>
            </a:r>
            <a:r>
              <a:rPr lang="en-US" dirty="0"/>
              <a:t>e</a:t>
            </a:r>
            <a:r>
              <a:rPr lang="ru-RU" dirty="0"/>
              <a:t>ни</a:t>
            </a:r>
            <a:r>
              <a:rPr lang="en-US" dirty="0"/>
              <a:t>e c</a:t>
            </a:r>
            <a:r>
              <a:rPr lang="ru-RU" dirty="0"/>
              <a:t>л</a:t>
            </a:r>
            <a:r>
              <a:rPr lang="en-US" dirty="0"/>
              <a:t>y</a:t>
            </a:r>
            <a:r>
              <a:rPr lang="ru-RU" dirty="0"/>
              <a:t>ш</a:t>
            </a:r>
            <a:r>
              <a:rPr lang="en-US" dirty="0"/>
              <a:t>a</a:t>
            </a:r>
            <a:r>
              <a:rPr lang="ru-RU" dirty="0"/>
              <a:t>т</a:t>
            </a:r>
            <a:r>
              <a:rPr lang="en-US" dirty="0"/>
              <a:t>e</a:t>
            </a:r>
            <a:r>
              <a:rPr lang="ru-RU" dirty="0"/>
              <a:t>л</a:t>
            </a:r>
            <a:r>
              <a:rPr lang="en-US" dirty="0"/>
              <a:t>e</a:t>
            </a:r>
            <a:r>
              <a:rPr lang="ru-RU" dirty="0"/>
              <a:t>й л</a:t>
            </a:r>
            <a:r>
              <a:rPr lang="en-US" dirty="0"/>
              <a:t>e</a:t>
            </a:r>
            <a:r>
              <a:rPr lang="ru-RU" dirty="0" err="1"/>
              <a:t>кций</a:t>
            </a:r>
            <a:r>
              <a:rPr lang="ru-RU" dirty="0"/>
              <a:t> Б</a:t>
            </a:r>
            <a:r>
              <a:rPr lang="en-US" dirty="0" err="1"/>
              <a:t>yp</a:t>
            </a:r>
            <a:r>
              <a:rPr lang="ru-RU" dirty="0"/>
              <a:t>л</a:t>
            </a:r>
            <a:r>
              <a:rPr lang="en-US" dirty="0"/>
              <a:t>a</a:t>
            </a:r>
            <a:r>
              <a:rPr lang="ru-RU" dirty="0"/>
              <a:t>н</a:t>
            </a:r>
            <a:r>
              <a:rPr lang="en-US" dirty="0"/>
              <a:t>a "</a:t>
            </a:r>
            <a:r>
              <a:rPr lang="ru-RU" dirty="0"/>
              <a:t>з</a:t>
            </a:r>
            <a:r>
              <a:rPr lang="en-US" dirty="0"/>
              <a:t>a</a:t>
            </a:r>
            <a:r>
              <a:rPr lang="ru-RU" dirty="0"/>
              <a:t>п</a:t>
            </a:r>
            <a:r>
              <a:rPr lang="en-US" dirty="0" err="1"/>
              <a:t>po</a:t>
            </a:r>
            <a:r>
              <a:rPr lang="ru-RU" dirty="0"/>
              <a:t>г</a:t>
            </a:r>
            <a:r>
              <a:rPr lang="en-US" dirty="0"/>
              <a:t>pa</a:t>
            </a:r>
            <a:r>
              <a:rPr lang="ru-RU" dirty="0" err="1"/>
              <a:t>мми</a:t>
            </a:r>
            <a:r>
              <a:rPr lang="en-US" dirty="0" err="1"/>
              <a:t>po</a:t>
            </a:r>
            <a:r>
              <a:rPr lang="ru-RU" dirty="0"/>
              <a:t>в</a:t>
            </a:r>
            <a:r>
              <a:rPr lang="en-US" dirty="0"/>
              <a:t>a</a:t>
            </a:r>
            <a:r>
              <a:rPr lang="ru-RU" dirty="0"/>
              <a:t>н</a:t>
            </a:r>
            <a:r>
              <a:rPr lang="en-US" dirty="0"/>
              <a:t>o" - </a:t>
            </a:r>
            <a:r>
              <a:rPr lang="ru-RU" dirty="0"/>
              <a:t>т</a:t>
            </a:r>
            <a:r>
              <a:rPr lang="en-US" dirty="0"/>
              <a:t>a</a:t>
            </a:r>
            <a:r>
              <a:rPr lang="ru-RU" dirty="0"/>
              <a:t>к </a:t>
            </a:r>
            <a:r>
              <a:rPr lang="ru-RU" dirty="0" err="1"/>
              <a:t>к</a:t>
            </a:r>
            <a:r>
              <a:rPr lang="en-US" dirty="0"/>
              <a:t>a</a:t>
            </a:r>
            <a:r>
              <a:rPr lang="ru-RU" dirty="0"/>
              <a:t>к Б</a:t>
            </a:r>
            <a:r>
              <a:rPr lang="en-US" dirty="0" err="1"/>
              <a:t>yp</a:t>
            </a:r>
            <a:r>
              <a:rPr lang="ru-RU" dirty="0"/>
              <a:t>л</a:t>
            </a:r>
            <a:r>
              <a:rPr lang="en-US" dirty="0"/>
              <a:t>a</a:t>
            </a:r>
            <a:r>
              <a:rPr lang="ru-RU" dirty="0"/>
              <a:t>н ф</a:t>
            </a:r>
            <a:r>
              <a:rPr lang="en-US" dirty="0"/>
              <a:t>a</a:t>
            </a:r>
            <a:r>
              <a:rPr lang="ru-RU" dirty="0" err="1"/>
              <a:t>ктич</a:t>
            </a:r>
            <a:r>
              <a:rPr lang="en-US" dirty="0" err="1"/>
              <a:t>ec</a:t>
            </a:r>
            <a:r>
              <a:rPr lang="ru-RU" dirty="0" err="1"/>
              <a:t>ки</a:t>
            </a:r>
            <a:r>
              <a:rPr lang="ru-RU" dirty="0"/>
              <a:t> п</a:t>
            </a:r>
            <a:r>
              <a:rPr lang="en-US" dirty="0" err="1"/>
              <a:t>pe</a:t>
            </a:r>
            <a:r>
              <a:rPr lang="ru-RU" dirty="0"/>
              <a:t>п</a:t>
            </a:r>
            <a:r>
              <a:rPr lang="en-US" dirty="0"/>
              <a:t>o</a:t>
            </a:r>
            <a:r>
              <a:rPr lang="ru-RU" dirty="0" err="1"/>
              <a:t>дн</a:t>
            </a:r>
            <a:r>
              <a:rPr lang="en-US" dirty="0" err="1"/>
              <a:t>oc</a:t>
            </a:r>
            <a:r>
              <a:rPr lang="ru-RU" dirty="0" err="1"/>
              <a:t>ит</a:t>
            </a:r>
            <a:r>
              <a:rPr lang="ru-RU" dirty="0"/>
              <a:t> </a:t>
            </a:r>
            <a:r>
              <a:rPr lang="en-US" dirty="0"/>
              <a:t>c</a:t>
            </a:r>
            <a:r>
              <a:rPr lang="ru-RU" dirty="0"/>
              <a:t>в</a:t>
            </a:r>
            <a:r>
              <a:rPr lang="en-US" dirty="0"/>
              <a:t>o</a:t>
            </a:r>
            <a:r>
              <a:rPr lang="ru-RU" dirty="0"/>
              <a:t>и т</a:t>
            </a:r>
            <a:r>
              <a:rPr lang="en-US" dirty="0"/>
              <a:t>e</a:t>
            </a:r>
            <a:r>
              <a:rPr lang="ru-RU" dirty="0"/>
              <a:t>к</a:t>
            </a:r>
            <a:r>
              <a:rPr lang="en-US" dirty="0"/>
              <a:t>c</a:t>
            </a:r>
            <a:r>
              <a:rPr lang="ru-RU" dirty="0"/>
              <a:t>ты к</a:t>
            </a:r>
            <a:r>
              <a:rPr lang="en-US" dirty="0"/>
              <a:t>a</a:t>
            </a:r>
            <a:r>
              <a:rPr lang="ru-RU" dirty="0"/>
              <a:t>к и</a:t>
            </a:r>
            <a:r>
              <a:rPr lang="en-US" dirty="0"/>
              <a:t>c</a:t>
            </a:r>
            <a:r>
              <a:rPr lang="ru-RU" dirty="0"/>
              <a:t>тин</a:t>
            </a:r>
            <a:r>
              <a:rPr lang="en-US" dirty="0"/>
              <a:t>y, </a:t>
            </a:r>
            <a:r>
              <a:rPr lang="ru-RU" dirty="0"/>
              <a:t>п</a:t>
            </a:r>
            <a:r>
              <a:rPr lang="en-US" dirty="0" err="1"/>
              <a:t>epe</a:t>
            </a:r>
            <a:r>
              <a:rPr lang="ru-RU" dirty="0"/>
              <a:t>в</a:t>
            </a:r>
            <a:r>
              <a:rPr lang="en-US" dirty="0"/>
              <a:t>o</a:t>
            </a:r>
            <a:r>
              <a:rPr lang="ru-RU" dirty="0" err="1"/>
              <a:t>дя</a:t>
            </a:r>
            <a:r>
              <a:rPr lang="ru-RU" dirty="0"/>
              <a:t> и</a:t>
            </a:r>
            <a:r>
              <a:rPr lang="en-US" dirty="0"/>
              <a:t>x, </a:t>
            </a:r>
            <a:r>
              <a:rPr lang="ru-RU" dirty="0"/>
              <a:t>т</a:t>
            </a:r>
            <a:r>
              <a:rPr lang="en-US" dirty="0"/>
              <a:t>a</a:t>
            </a:r>
            <a:r>
              <a:rPr lang="ru-RU" dirty="0"/>
              <a:t>ким </a:t>
            </a:r>
            <a:r>
              <a:rPr lang="en-US" dirty="0"/>
              <a:t>o</a:t>
            </a:r>
            <a:r>
              <a:rPr lang="ru-RU" dirty="0"/>
              <a:t>б</a:t>
            </a:r>
            <a:r>
              <a:rPr lang="en-US" dirty="0"/>
              <a:t>pa</a:t>
            </a:r>
            <a:r>
              <a:rPr lang="ru-RU" dirty="0"/>
              <a:t>з</a:t>
            </a:r>
            <a:r>
              <a:rPr lang="en-US" dirty="0"/>
              <a:t>o</a:t>
            </a:r>
            <a:r>
              <a:rPr lang="ru-RU" dirty="0"/>
              <a:t>м, в </a:t>
            </a:r>
            <a:r>
              <a:rPr lang="en-US" dirty="0"/>
              <a:t>pa</a:t>
            </a:r>
            <a:r>
              <a:rPr lang="ru-RU" dirty="0"/>
              <a:t>з</a:t>
            </a:r>
            <a:r>
              <a:rPr lang="en-US" dirty="0"/>
              <a:t>p</a:t>
            </a:r>
            <a:r>
              <a:rPr lang="ru-RU" dirty="0"/>
              <a:t>яд </a:t>
            </a:r>
            <a:r>
              <a:rPr lang="en-US" dirty="0"/>
              <a:t>c</a:t>
            </a:r>
            <a:r>
              <a:rPr lang="ru-RU" dirty="0"/>
              <a:t>в</a:t>
            </a:r>
            <a:r>
              <a:rPr lang="en-US" dirty="0" err="1"/>
              <a:t>oe</a:t>
            </a:r>
            <a:r>
              <a:rPr lang="ru-RU" dirty="0"/>
              <a:t>г</a:t>
            </a:r>
            <a:r>
              <a:rPr lang="en-US" dirty="0"/>
              <a:t>o </a:t>
            </a:r>
            <a:r>
              <a:rPr lang="en-US" dirty="0" err="1"/>
              <a:t>po</a:t>
            </a:r>
            <a:r>
              <a:rPr lang="ru-RU" dirty="0"/>
              <a:t>д</a:t>
            </a:r>
            <a:r>
              <a:rPr lang="en-US" dirty="0"/>
              <a:t>a "c</a:t>
            </a:r>
            <a:r>
              <a:rPr lang="ru-RU" dirty="0" err="1"/>
              <a:t>вящ</a:t>
            </a:r>
            <a:r>
              <a:rPr lang="en-US" dirty="0"/>
              <a:t>e</a:t>
            </a:r>
            <a:r>
              <a:rPr lang="ru-RU" dirty="0" err="1"/>
              <a:t>нны</a:t>
            </a:r>
            <a:r>
              <a:rPr lang="en-US" dirty="0"/>
              <a:t>x </a:t>
            </a:r>
            <a:r>
              <a:rPr lang="ru-RU" dirty="0"/>
              <a:t>т</a:t>
            </a:r>
            <a:r>
              <a:rPr lang="en-US" dirty="0"/>
              <a:t>e</a:t>
            </a:r>
            <a:r>
              <a:rPr lang="ru-RU" dirty="0"/>
              <a:t>к</a:t>
            </a:r>
            <a:r>
              <a:rPr lang="en-US" dirty="0"/>
              <a:t>c</a:t>
            </a:r>
            <a:r>
              <a:rPr lang="ru-RU" dirty="0"/>
              <a:t>т</a:t>
            </a:r>
            <a:r>
              <a:rPr lang="en-US" dirty="0"/>
              <a:t>o</a:t>
            </a:r>
            <a:r>
              <a:rPr lang="ru-RU" dirty="0"/>
              <a:t>в". </a:t>
            </a:r>
          </a:p>
          <a:p>
            <a:endParaRPr lang="ru-RU" dirty="0"/>
          </a:p>
        </p:txBody>
      </p:sp>
    </p:spTree>
    <p:extLst>
      <p:ext uri="{BB962C8B-B14F-4D97-AF65-F5344CB8AC3E}">
        <p14:creationId xmlns:p14="http://schemas.microsoft.com/office/powerpoint/2010/main" val="178104167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124744"/>
            <a:ext cx="8219256" cy="5352256"/>
          </a:xfrm>
        </p:spPr>
        <p:txBody>
          <a:bodyPr/>
          <a:lstStyle/>
          <a:p>
            <a:pPr marL="0" indent="0">
              <a:buNone/>
            </a:pPr>
            <a:r>
              <a:rPr lang="ru-RU" dirty="0" smtClean="0"/>
              <a:t>Замечу</a:t>
            </a:r>
            <a:r>
              <a:rPr lang="ru-RU" dirty="0"/>
              <a:t>, что для </a:t>
            </a:r>
            <a:r>
              <a:rPr lang="ru-RU" dirty="0" err="1"/>
              <a:t>поседователей</a:t>
            </a:r>
            <a:r>
              <a:rPr lang="ru-RU" dirty="0"/>
              <a:t> </a:t>
            </a:r>
            <a:r>
              <a:rPr lang="ru-RU" dirty="0" err="1"/>
              <a:t>Бурлана</a:t>
            </a:r>
            <a:r>
              <a:rPr lang="ru-RU" dirty="0"/>
              <a:t> терпимость действительно нехарактерна. Это видно не только из отзывов на статью психолога, но и по поведению несколько месяцев назад одной православной </a:t>
            </a:r>
            <a:r>
              <a:rPr lang="ru-RU" dirty="0" err="1"/>
              <a:t>форумчанки</a:t>
            </a:r>
            <a:r>
              <a:rPr lang="ru-RU" dirty="0"/>
              <a:t>, которая занявшись СВП, утратила над собой контроль и стала сначала классифицировать, а затем - тупо поносить плохими словами других участников темы (большинство из которых даже не критиковали ни её, ни СВП).</a:t>
            </a:r>
          </a:p>
        </p:txBody>
      </p:sp>
    </p:spTree>
    <p:extLst>
      <p:ext uri="{BB962C8B-B14F-4D97-AF65-F5344CB8AC3E}">
        <p14:creationId xmlns:p14="http://schemas.microsoft.com/office/powerpoint/2010/main" val="348540056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ОТЗЫВЫ ПРОШЕДШИХ ТРЕНИНГ</a:t>
            </a:r>
            <a:endParaRPr lang="ru-RU" dirty="0"/>
          </a:p>
        </p:txBody>
      </p:sp>
      <p:sp>
        <p:nvSpPr>
          <p:cNvPr id="3" name="Текст 2"/>
          <p:cNvSpPr>
            <a:spLocks noGrp="1"/>
          </p:cNvSpPr>
          <p:nvPr>
            <p:ph type="body" idx="1"/>
          </p:nvPr>
        </p:nvSpPr>
        <p:spPr/>
        <p:txBody>
          <a:bodyPr/>
          <a:lstStyle/>
          <a:p>
            <a:endParaRPr lang="ru-RU"/>
          </a:p>
        </p:txBody>
      </p:sp>
    </p:spTree>
    <p:extLst>
      <p:ext uri="{BB962C8B-B14F-4D97-AF65-F5344CB8AC3E}">
        <p14:creationId xmlns:p14="http://schemas.microsoft.com/office/powerpoint/2010/main" val="37650208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764704"/>
            <a:ext cx="8291264" cy="5712296"/>
          </a:xfrm>
        </p:spPr>
        <p:txBody>
          <a:bodyPr>
            <a:normAutofit fontScale="92500" lnSpcReduction="20000"/>
          </a:bodyPr>
          <a:lstStyle/>
          <a:p>
            <a:pPr marL="0" indent="0">
              <a:buNone/>
            </a:pPr>
            <a:r>
              <a:rPr lang="ru-RU" dirty="0" smtClean="0"/>
              <a:t>Тренинг вводит </a:t>
            </a:r>
            <a:r>
              <a:rPr lang="ru-RU" dirty="0"/>
              <a:t>в благостную эйфорию, мнительным и впечатлительным может подкинуть смыслов и интереса к жизни, сгладить проблемы и приглушить </a:t>
            </a:r>
            <a:r>
              <a:rPr lang="ru-RU" dirty="0" smtClean="0"/>
              <a:t>тревоги</a:t>
            </a:r>
          </a:p>
          <a:p>
            <a:pPr marL="0" indent="0">
              <a:buNone/>
            </a:pPr>
            <a:endParaRPr lang="ru-RU" dirty="0"/>
          </a:p>
          <a:p>
            <a:pPr marL="0" indent="0">
              <a:buNone/>
            </a:pPr>
            <a:r>
              <a:rPr lang="ru-RU" dirty="0"/>
              <a:t>Примитивная теория типологии, местами дающая терапевтический эффект, напыщенный лидер секты, [цензура] и мистификатор. Простейшие критические оценки показывают результат на уровне плацебо и подбадривания</a:t>
            </a:r>
            <a:r>
              <a:rPr lang="ru-RU" dirty="0" smtClean="0"/>
              <a:t>.</a:t>
            </a:r>
          </a:p>
          <a:p>
            <a:pPr marL="0" indent="0">
              <a:buNone/>
            </a:pPr>
            <a:r>
              <a:rPr lang="ru-RU" dirty="0" smtClean="0"/>
              <a:t> </a:t>
            </a:r>
          </a:p>
          <a:p>
            <a:pPr marL="0" indent="0">
              <a:buNone/>
            </a:pPr>
            <a:r>
              <a:rPr lang="ru-RU" dirty="0" smtClean="0"/>
              <a:t>Ожидаемый </a:t>
            </a:r>
            <a:r>
              <a:rPr lang="ru-RU" dirty="0"/>
              <a:t>эффект - Вы начинаете видеть вектора и предсказывать поведение людей по ним. Реальность - Вы распознаете три-четыре типажа, утрированно и примитивно. Но вдохновленно и думаете, что дальше - больше. Однако дальше ничего не изменится, поскольку это выдуманная типология, </a:t>
            </a:r>
            <a:r>
              <a:rPr lang="ru-RU" dirty="0" err="1"/>
              <a:t>замешаная</a:t>
            </a:r>
            <a:r>
              <a:rPr lang="ru-RU" dirty="0"/>
              <a:t> на мистификации и извращенном фантазировании социальных отношений первобытной стаи и примитивных </a:t>
            </a:r>
            <a:r>
              <a:rPr lang="ru-RU" dirty="0" err="1"/>
              <a:t>псевдокабалистических</a:t>
            </a:r>
            <a:r>
              <a:rPr lang="ru-RU" dirty="0"/>
              <a:t> идей</a:t>
            </a:r>
            <a:r>
              <a:rPr lang="ru-RU" dirty="0" smtClean="0"/>
              <a:t>.</a:t>
            </a:r>
          </a:p>
          <a:p>
            <a:pPr marL="0" indent="0">
              <a:buNone/>
            </a:pPr>
            <a:endParaRPr lang="ru-RU" dirty="0"/>
          </a:p>
          <a:p>
            <a:pPr marL="0" indent="0">
              <a:buNone/>
            </a:pPr>
            <a:r>
              <a:rPr lang="en-US" dirty="0">
                <a:hlinkClick r:id="rId2"/>
              </a:rPr>
              <a:t>https://otzovik.com/review_6603737.html</a:t>
            </a:r>
            <a:endParaRPr lang="ru-RU" dirty="0"/>
          </a:p>
        </p:txBody>
      </p:sp>
    </p:spTree>
    <p:extLst>
      <p:ext uri="{BB962C8B-B14F-4D97-AF65-F5344CB8AC3E}">
        <p14:creationId xmlns:p14="http://schemas.microsoft.com/office/powerpoint/2010/main" val="38810228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908720"/>
            <a:ext cx="8219256" cy="5568280"/>
          </a:xfrm>
        </p:spPr>
        <p:txBody>
          <a:bodyPr>
            <a:normAutofit fontScale="85000" lnSpcReduction="10000"/>
          </a:bodyPr>
          <a:lstStyle/>
          <a:p>
            <a:pPr marL="0" indent="0">
              <a:buNone/>
            </a:pPr>
            <a:r>
              <a:rPr lang="ru-RU" dirty="0"/>
              <a:t>О какой поправке здоровья можно говорить (что обещает курс) если эти лекции идут ночью, и вы не высыпаетесь?</a:t>
            </a:r>
          </a:p>
          <a:p>
            <a:pPr marL="0" indent="0">
              <a:buNone/>
            </a:pPr>
            <a:r>
              <a:rPr lang="ru-RU" dirty="0"/>
              <a:t>Сами лекции похожи на научно-познавательные фильмы, о сотворении мира, об первобытных людях и как жизнь в пещерах и наша человеческая природа отразилась на нашей современной жизни. </a:t>
            </a:r>
          </a:p>
          <a:p>
            <a:pPr marL="0" indent="0">
              <a:buNone/>
            </a:pPr>
            <a:r>
              <a:rPr lang="ru-RU" dirty="0"/>
              <a:t>Теме нетрадиционной сексуальной ориентации, педофилии и насилию в лекциях уделено слишком много времени, вообще ЭТИМ темам и темам про ЭТО уделено слишком много внимания, причем с примерами, шутками и прибаутками. Даже мне это казалось мерзким и неприятным, а главное не нужным, можно было бы рассказывать про это меньше и проще.</a:t>
            </a:r>
          </a:p>
          <a:p>
            <a:pPr marL="0" indent="0">
              <a:buNone/>
            </a:pPr>
            <a:r>
              <a:rPr lang="ru-RU" dirty="0" smtClean="0"/>
              <a:t>Если </a:t>
            </a:r>
            <a:r>
              <a:rPr lang="ru-RU" dirty="0"/>
              <a:t>у вас личные проблемы, какие-то заболевания их нужно решать у специалистов, СВП не поможет! </a:t>
            </a:r>
          </a:p>
          <a:p>
            <a:pPr marL="0" indent="0">
              <a:buNone/>
            </a:pPr>
            <a:r>
              <a:rPr lang="ru-RU" dirty="0"/>
              <a:t>Для особо внушаемых, вполне возможно, даже противопоказано вообще посещение таких лекций</a:t>
            </a:r>
            <a:r>
              <a:rPr lang="ru-RU" dirty="0" smtClean="0"/>
              <a:t>!</a:t>
            </a:r>
          </a:p>
          <a:p>
            <a:pPr marL="0" indent="0">
              <a:buNone/>
            </a:pPr>
            <a:endParaRPr lang="ru-RU" dirty="0"/>
          </a:p>
          <a:p>
            <a:pPr marL="0" indent="0">
              <a:buNone/>
            </a:pPr>
            <a:r>
              <a:rPr lang="ru-RU" dirty="0" smtClean="0">
                <a:hlinkClick r:id="rId2"/>
              </a:rPr>
              <a:t>https</a:t>
            </a:r>
            <a:r>
              <a:rPr lang="ru-RU" dirty="0">
                <a:hlinkClick r:id="rId2"/>
              </a:rPr>
              <a:t>://</a:t>
            </a:r>
            <a:r>
              <a:rPr lang="ru-RU" dirty="0" smtClean="0">
                <a:hlinkClick r:id="rId2"/>
              </a:rPr>
              <a:t>otzovik.com/review_5217640.html</a:t>
            </a:r>
            <a:r>
              <a:rPr lang="ru-RU" dirty="0" smtClean="0"/>
              <a:t> </a:t>
            </a:r>
            <a:endParaRPr lang="ru-RU" dirty="0"/>
          </a:p>
        </p:txBody>
      </p:sp>
    </p:spTree>
    <p:extLst>
      <p:ext uri="{BB962C8B-B14F-4D97-AF65-F5344CB8AC3E}">
        <p14:creationId xmlns:p14="http://schemas.microsoft.com/office/powerpoint/2010/main" val="208645571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764704"/>
            <a:ext cx="8291264" cy="5712296"/>
          </a:xfrm>
        </p:spPr>
        <p:txBody>
          <a:bodyPr>
            <a:normAutofit fontScale="92500"/>
          </a:bodyPr>
          <a:lstStyle/>
          <a:p>
            <a:pPr marL="0" indent="0">
              <a:buNone/>
            </a:pPr>
            <a:r>
              <a:rPr lang="ru-RU" dirty="0"/>
              <a:t>Посмотрев ролики </a:t>
            </a:r>
            <a:r>
              <a:rPr lang="ru-RU" dirty="0" err="1"/>
              <a:t>Бурлана</a:t>
            </a:r>
            <a:r>
              <a:rPr lang="ru-RU" dirty="0"/>
              <a:t>, удивился почему он выдает банальные сведения как откровения, это раз, во-вторых, если он избавляет людей от зависимостей, почему он сам курит в кадре? И, судя по дикции и цвету носа, видимо, пьет. </a:t>
            </a:r>
            <a:endParaRPr lang="ru-RU" dirty="0" smtClean="0"/>
          </a:p>
          <a:p>
            <a:pPr marL="0" indent="0">
              <a:buNone/>
            </a:pPr>
            <a:r>
              <a:rPr lang="ru-RU" dirty="0" smtClean="0"/>
              <a:t>Потом </a:t>
            </a:r>
            <a:r>
              <a:rPr lang="ru-RU" dirty="0"/>
              <a:t>я посмотрел в сети ролик "Аида - Системно-Векторная Психология Юрия </a:t>
            </a:r>
            <a:r>
              <a:rPr lang="ru-RU" dirty="0" err="1"/>
              <a:t>Бурлана</a:t>
            </a:r>
            <a:r>
              <a:rPr lang="ru-RU" dirty="0"/>
              <a:t>", где красивая казашка убедительно рассказывает, как этот кудесник спас ее от "беспросветного мрака". Я захотел проследить дальнейшую судьбу "спасенной", и очень удивился обнаружив, что таких роликов два, один датирован 2012 годом, другой - 2016-м, на первом казашка немного моложе и с черными волосами, на втором она блондинка, а текст, практически один и тот же. Мне кажется, вывод очевиден</a:t>
            </a:r>
            <a:r>
              <a:rPr lang="ru-RU" dirty="0" smtClean="0"/>
              <a:t>.</a:t>
            </a:r>
          </a:p>
          <a:p>
            <a:pPr marL="0" indent="0">
              <a:buNone/>
            </a:pPr>
            <a:endParaRPr lang="ru-RU" dirty="0"/>
          </a:p>
          <a:p>
            <a:pPr marL="0" indent="0">
              <a:buNone/>
            </a:pPr>
            <a:r>
              <a:rPr lang="ru-RU" dirty="0" smtClean="0"/>
              <a:t>https</a:t>
            </a:r>
            <a:r>
              <a:rPr lang="ru-RU" dirty="0"/>
              <a:t>://otzovik.com/review_5217640.html</a:t>
            </a:r>
          </a:p>
        </p:txBody>
      </p:sp>
    </p:spTree>
    <p:extLst>
      <p:ext uri="{BB962C8B-B14F-4D97-AF65-F5344CB8AC3E}">
        <p14:creationId xmlns:p14="http://schemas.microsoft.com/office/powerpoint/2010/main" val="10874727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764704"/>
            <a:ext cx="8363272" cy="5712296"/>
          </a:xfrm>
        </p:spPr>
        <p:txBody>
          <a:bodyPr>
            <a:normAutofit fontScale="85000" lnSpcReduction="20000"/>
          </a:bodyPr>
          <a:lstStyle/>
          <a:p>
            <a:pPr marL="0" indent="0">
              <a:buNone/>
            </a:pPr>
            <a:r>
              <a:rPr lang="ru-RU" dirty="0"/>
              <a:t>По самой этой СВП. Интересно, конечно, но часто возникало ощущение, что теория просто подогнана под факты. Опять же это, в первую очередь, теория, и когда ее выдают за какую-то истину в последней инстанции - это выглядит просто нелепо. Кто ищет, тот всегда найдет. Вот и тут, если ты занимаешься этой </a:t>
            </a:r>
            <a:r>
              <a:rPr lang="ru-RU" dirty="0" err="1"/>
              <a:t>свп</a:t>
            </a:r>
            <a:r>
              <a:rPr lang="ru-RU" dirty="0"/>
              <a:t>, то очевидно, что будешь видеть ее проявление вокруг, но это еще не значит, что оно является правдой-истиной. На каждом занятии говорится, что вот СВП это супер, что другой психологии в принципе не существует, что все остальные шарлатаны, что психологи, бизнес-тренеры и т. д. разводят людей, а вот СВП - конфетка! Я бы это не писал, если бы это не говорилось уж избыточно часто, видать, это специально, чтоб на головы слушающих посильнее повлиять. Или видать, хочется приподнять себя, принижая других</a:t>
            </a:r>
            <a:r>
              <a:rPr lang="ru-RU" dirty="0" smtClean="0"/>
              <a:t>...</a:t>
            </a:r>
          </a:p>
          <a:p>
            <a:pPr marL="0" indent="0">
              <a:buNone/>
            </a:pPr>
            <a:r>
              <a:rPr lang="ru-RU" dirty="0"/>
              <a:t>По поводу ведущего (Ю. </a:t>
            </a:r>
            <a:r>
              <a:rPr lang="ru-RU" dirty="0" err="1"/>
              <a:t>Бурлана</a:t>
            </a:r>
            <a:r>
              <a:rPr lang="ru-RU" dirty="0"/>
              <a:t>). Рассказывать умеет, все дела, местами интересно, местами весело. Но нередко проявлял неуважение к аудитории. Как написал выше - задержки начала занятий были каждый (!) раз. Если случались отвлечения от темы, и кто-то предлагал вернуться к теме, то ему </a:t>
            </a:r>
            <a:r>
              <a:rPr lang="ru-RU" dirty="0" err="1"/>
              <a:t>бурлан</a:t>
            </a:r>
            <a:r>
              <a:rPr lang="ru-RU" dirty="0"/>
              <a:t> мог ответить: "я буду вести тренинг, как мне хочется" и в таком же духе. </a:t>
            </a:r>
            <a:endParaRPr lang="ru-RU" dirty="0" smtClean="0"/>
          </a:p>
          <a:p>
            <a:pPr marL="0" indent="0">
              <a:buNone/>
            </a:pPr>
            <a:endParaRPr lang="ru-RU" dirty="0"/>
          </a:p>
          <a:p>
            <a:pPr marL="0" indent="0">
              <a:buNone/>
            </a:pPr>
            <a:r>
              <a:rPr lang="ru-RU" dirty="0" smtClean="0"/>
              <a:t>https</a:t>
            </a:r>
            <a:r>
              <a:rPr lang="ru-RU" dirty="0"/>
              <a:t>://otzovik.com/review_6710017.html</a:t>
            </a:r>
          </a:p>
        </p:txBody>
      </p:sp>
    </p:spTree>
    <p:extLst>
      <p:ext uri="{BB962C8B-B14F-4D97-AF65-F5344CB8AC3E}">
        <p14:creationId xmlns:p14="http://schemas.microsoft.com/office/powerpoint/2010/main" val="18446359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908720"/>
            <a:ext cx="8219256" cy="5568280"/>
          </a:xfrm>
        </p:spPr>
        <p:txBody>
          <a:bodyPr>
            <a:normAutofit fontScale="77500" lnSpcReduction="20000"/>
          </a:bodyPr>
          <a:lstStyle/>
          <a:p>
            <a:pPr marL="0" indent="0">
              <a:buNone/>
            </a:pPr>
            <a:r>
              <a:rPr lang="ru-RU" dirty="0" smtClean="0"/>
              <a:t>Продолжение:</a:t>
            </a:r>
          </a:p>
          <a:p>
            <a:pPr marL="0" indent="0">
              <a:buNone/>
            </a:pPr>
            <a:r>
              <a:rPr lang="ru-RU" dirty="0"/>
              <a:t>Также на тренинге предлагается типа ответ на вопрос "в чем смысл жизни". Ну, как предлагается, предлагается какой-то непонятный замес, основанный на каббале. К слову, ведущий активно </a:t>
            </a:r>
            <a:r>
              <a:rPr lang="ru-RU" dirty="0" err="1"/>
              <a:t>негативит</a:t>
            </a:r>
            <a:r>
              <a:rPr lang="ru-RU" dirty="0"/>
              <a:t> по поводу эзотерики и т. д. При этом активно </a:t>
            </a:r>
            <a:r>
              <a:rPr lang="ru-RU" dirty="0" err="1"/>
              <a:t>впаривает</a:t>
            </a:r>
            <a:r>
              <a:rPr lang="ru-RU" dirty="0"/>
              <a:t> каббалу.</a:t>
            </a:r>
          </a:p>
          <a:p>
            <a:pPr marL="0" indent="0">
              <a:buNone/>
            </a:pPr>
            <a:r>
              <a:rPr lang="ru-RU" dirty="0"/>
              <a:t>По поводу результатов. На сайте написано, что вот у многих тысяч людей все зашибись после тренинга. На самом тренинге, некоторые писали, что у них что-то улучшилось. Писали про улучшение состояния кожи и ногтей, про то что прошли панические атаки, про то что страх темноты у кого-то прошел, у кого-то пропали суицидальные мысли. Больше вроде ничего и не было. Больше было тех, у кого ничего не поменялось, даже те, кто прослушал все лекции от и до, не засыпая. На вопросы про это </a:t>
            </a:r>
            <a:r>
              <a:rPr lang="ru-RU" dirty="0" err="1"/>
              <a:t>Бурлан</a:t>
            </a:r>
            <a:r>
              <a:rPr lang="ru-RU" dirty="0"/>
              <a:t> говорил, что вот, когда у вас разовьется системно-векторное мышление, вот тогда и будет </a:t>
            </a:r>
            <a:r>
              <a:rPr lang="ru-RU" dirty="0" err="1"/>
              <a:t>ок</a:t>
            </a:r>
            <a:r>
              <a:rPr lang="ru-RU" dirty="0"/>
              <a:t>, ну или пройдите еще раз тренинг, чтобы было лучше. Жителям ДНР/ЛНР они предоставляют возможность бесплатно проходить лекции. У тех же, кто из РФ, такой возможности нет. Хотя по логике, раз так переживаете за результативность, то можно было дать возможность повторно пройти бесплатно, раз уж в первый раз заплатил приличную сумму денег. </a:t>
            </a:r>
            <a:endParaRPr lang="ru-RU" dirty="0" smtClean="0"/>
          </a:p>
          <a:p>
            <a:pPr marL="0" indent="0">
              <a:buNone/>
            </a:pPr>
            <a:endParaRPr lang="ru-RU" dirty="0"/>
          </a:p>
          <a:p>
            <a:pPr marL="0" indent="0">
              <a:buNone/>
            </a:pPr>
            <a:r>
              <a:rPr lang="ru-RU" dirty="0" smtClean="0"/>
              <a:t>https</a:t>
            </a:r>
            <a:r>
              <a:rPr lang="ru-RU" dirty="0"/>
              <a:t>://otzovik.com/review_6710017.html</a:t>
            </a:r>
          </a:p>
        </p:txBody>
      </p:sp>
    </p:spTree>
    <p:extLst>
      <p:ext uri="{BB962C8B-B14F-4D97-AF65-F5344CB8AC3E}">
        <p14:creationId xmlns:p14="http://schemas.microsoft.com/office/powerpoint/2010/main" val="27323234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836712"/>
            <a:ext cx="8003232" cy="5640288"/>
          </a:xfrm>
        </p:spPr>
        <p:txBody>
          <a:bodyPr>
            <a:normAutofit fontScale="85000" lnSpcReduction="10000"/>
          </a:bodyPr>
          <a:lstStyle/>
          <a:p>
            <a:pPr marL="0" indent="0">
              <a:buNone/>
            </a:pPr>
            <a:r>
              <a:rPr lang="ru-RU" dirty="0"/>
              <a:t>Тренинг проходит ночью. Формально начинается в 22.00, реально - в 24.00 либо позже</a:t>
            </a:r>
            <a:r>
              <a:rPr lang="ru-RU" dirty="0" smtClean="0"/>
              <a:t>.</a:t>
            </a:r>
          </a:p>
          <a:p>
            <a:pPr marL="0" indent="0">
              <a:buNone/>
            </a:pPr>
            <a:endParaRPr lang="ru-RU" dirty="0"/>
          </a:p>
          <a:p>
            <a:pPr marL="0" indent="0">
              <a:buNone/>
            </a:pPr>
            <a:r>
              <a:rPr lang="ru-RU" dirty="0"/>
              <a:t>Первые 2-3 часа после начала может не быть никакой новой информации. Идет реклама тренинга (Зачем?? мы его УЖЕ купили!! где, блин, логика?!), пространные рассуждения, плюс Юрий читает чат. Конечно на все вопросы Юрий не отвечает, выбирает только те темы, на которые любит поговорить – алименты, политика, что все дураки и т. д. В итоге до 3-4 утра может не начинаться лекция! Если кто-то в чате высказывает недовольство тем, что лекция не начинается, Юрий может отреагировать грубо и отключить от </a:t>
            </a:r>
            <a:r>
              <a:rPr lang="ru-RU" dirty="0" err="1"/>
              <a:t>трасляции</a:t>
            </a:r>
            <a:r>
              <a:rPr lang="ru-RU" dirty="0"/>
              <a:t> вообще</a:t>
            </a:r>
            <a:r>
              <a:rPr lang="ru-RU" dirty="0" smtClean="0"/>
              <a:t>.</a:t>
            </a:r>
          </a:p>
          <a:p>
            <a:pPr marL="0" indent="0">
              <a:buNone/>
            </a:pPr>
            <a:r>
              <a:rPr lang="ru-RU" dirty="0" smtClean="0"/>
              <a:t>На </a:t>
            </a:r>
            <a:r>
              <a:rPr lang="ru-RU" dirty="0"/>
              <a:t>просьбы слушателей никак не реагируют. "Мы так работаем и точка, не трепещите, проблемы негров шерифа не волнуют, не нравится идите спать" - вот в таком духе ответы. Могут быть переносы и отмены занятий, о чем сообщается после предполагаемого начала лекции.</a:t>
            </a:r>
          </a:p>
          <a:p>
            <a:pPr marL="0" indent="0">
              <a:buNone/>
            </a:pPr>
            <a:endParaRPr lang="ru-RU" dirty="0"/>
          </a:p>
          <a:p>
            <a:pPr marL="0" indent="0">
              <a:buNone/>
            </a:pPr>
            <a:r>
              <a:rPr lang="ru-RU" dirty="0" smtClean="0"/>
              <a:t>https</a:t>
            </a:r>
            <a:r>
              <a:rPr lang="ru-RU" dirty="0"/>
              <a:t>://otzovik.com/review_6182428.html</a:t>
            </a:r>
          </a:p>
        </p:txBody>
      </p:sp>
    </p:spTree>
    <p:extLst>
      <p:ext uri="{BB962C8B-B14F-4D97-AF65-F5344CB8AC3E}">
        <p14:creationId xmlns:p14="http://schemas.microsoft.com/office/powerpoint/2010/main" val="1018460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19256" cy="2391544"/>
          </a:xfrm>
        </p:spPr>
        <p:txBody>
          <a:bodyPr>
            <a:normAutofit fontScale="90000"/>
          </a:bodyPr>
          <a:lstStyle/>
          <a:p>
            <a:pPr algn="ctr"/>
            <a:r>
              <a:rPr lang="ru-RU" dirty="0" smtClean="0">
                <a:solidFill>
                  <a:schemeClr val="tx1"/>
                </a:solidFill>
              </a:rPr>
              <a:t>3. ТЕОРИЯ СВП ВНУШАЕТСЯ ТАКИМ ОБРАЗОМ, ЧТО ОТРИЦАЕТСЯ ВСЁ И ВСЕ, ЧТО К НЕЙ НЕ ОТНОСИТСЯ.</a:t>
            </a:r>
            <a:endParaRPr lang="ru-RU" dirty="0">
              <a:solidFill>
                <a:schemeClr val="tx1"/>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2780928"/>
            <a:ext cx="5385379" cy="3592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479178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908720"/>
            <a:ext cx="8147248" cy="5568280"/>
          </a:xfrm>
        </p:spPr>
        <p:txBody>
          <a:bodyPr/>
          <a:lstStyle/>
          <a:p>
            <a:pPr marL="0" indent="0">
              <a:buNone/>
            </a:pPr>
            <a:r>
              <a:rPr lang="ru-RU" dirty="0"/>
              <a:t>Опасность попасть на деньги и могут </a:t>
            </a:r>
            <a:r>
              <a:rPr lang="ru-RU" dirty="0" err="1"/>
              <a:t>зазомбировать</a:t>
            </a:r>
            <a:r>
              <a:rPr lang="ru-RU" dirty="0" smtClean="0"/>
              <a:t>.</a:t>
            </a:r>
          </a:p>
          <a:p>
            <a:pPr marL="0" indent="0">
              <a:buNone/>
            </a:pPr>
            <a:r>
              <a:rPr lang="ru-RU" dirty="0"/>
              <a:t>Лекции ни когда во время не </a:t>
            </a:r>
            <a:r>
              <a:rPr lang="ru-RU" dirty="0" err="1"/>
              <a:t>начинаютя</a:t>
            </a:r>
            <a:r>
              <a:rPr lang="ru-RU" dirty="0"/>
              <a:t>. Ждешь по часу а то и два. </a:t>
            </a:r>
            <a:r>
              <a:rPr lang="ru-RU" dirty="0" err="1"/>
              <a:t>Вообщем</a:t>
            </a:r>
            <a:r>
              <a:rPr lang="ru-RU" dirty="0"/>
              <a:t> он Наполеон а вы его солдаты, и должно у него быть все разложено по полкам. Разложено для него но не для Вас! По психологии пусть сравнивают и обсуждают специалисты в этой области, но </a:t>
            </a:r>
            <a:r>
              <a:rPr lang="ru-RU" dirty="0" err="1"/>
              <a:t>впечетление</a:t>
            </a:r>
            <a:r>
              <a:rPr lang="ru-RU" dirty="0"/>
              <a:t> оставляет хорошее при просмотре, засыпаешь хорошо, как при слушанье </a:t>
            </a:r>
            <a:r>
              <a:rPr lang="ru-RU" dirty="0" err="1"/>
              <a:t>Кашперовского</a:t>
            </a:r>
            <a:r>
              <a:rPr lang="ru-RU" dirty="0"/>
              <a:t> в былые годы. Еще раз подумайте прежде чем отдать свои кровные деньги ! </a:t>
            </a:r>
          </a:p>
          <a:p>
            <a:pPr marL="0" indent="0">
              <a:buNone/>
            </a:pPr>
            <a:endParaRPr lang="ru-RU" dirty="0" smtClean="0"/>
          </a:p>
          <a:p>
            <a:pPr marL="0" indent="0">
              <a:buNone/>
            </a:pPr>
            <a:r>
              <a:rPr lang="ru-RU" dirty="0" smtClean="0"/>
              <a:t>https</a:t>
            </a:r>
            <a:r>
              <a:rPr lang="ru-RU" dirty="0"/>
              <a:t>://otzovik.com/review_4278398.html</a:t>
            </a:r>
          </a:p>
        </p:txBody>
      </p:sp>
    </p:spTree>
    <p:extLst>
      <p:ext uri="{BB962C8B-B14F-4D97-AF65-F5344CB8AC3E}">
        <p14:creationId xmlns:p14="http://schemas.microsoft.com/office/powerpoint/2010/main" val="5069091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124744"/>
            <a:ext cx="8219256" cy="5352256"/>
          </a:xfrm>
        </p:spPr>
        <p:txBody>
          <a:bodyPr/>
          <a:lstStyle/>
          <a:p>
            <a:pPr marL="0" indent="0">
              <a:buNone/>
            </a:pPr>
            <a:r>
              <a:rPr lang="ru-RU" dirty="0"/>
              <a:t>Одно то что удаляются негативные отзывы, а не ведётся работа с ними, уже говорит о нечистоплотности организации. Претензии тоже направлены на уничтожение информации, вывода человека прошедшего тренинг. Почему вы не проверяете информацию и не пишите претензии на положительные отзывы, ради справедливости? </a:t>
            </a:r>
            <a:r>
              <a:rPr lang="ru-RU" dirty="0" smtClean="0"/>
              <a:t>)</a:t>
            </a:r>
          </a:p>
          <a:p>
            <a:endParaRPr lang="ru-RU" dirty="0"/>
          </a:p>
          <a:p>
            <a:pPr marL="0" indent="0">
              <a:buNone/>
            </a:pPr>
            <a:r>
              <a:rPr lang="ru-RU" dirty="0" smtClean="0"/>
              <a:t>https</a:t>
            </a:r>
            <a:r>
              <a:rPr lang="ru-RU" dirty="0"/>
              <a:t>://otzovik.com/review_4278398.html</a:t>
            </a:r>
          </a:p>
        </p:txBody>
      </p:sp>
    </p:spTree>
    <p:extLst>
      <p:ext uri="{BB962C8B-B14F-4D97-AF65-F5344CB8AC3E}">
        <p14:creationId xmlns:p14="http://schemas.microsoft.com/office/powerpoint/2010/main" val="3283723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19256" cy="2391544"/>
          </a:xfrm>
        </p:spPr>
        <p:txBody>
          <a:bodyPr>
            <a:noAutofit/>
          </a:bodyPr>
          <a:lstStyle/>
          <a:p>
            <a:pPr algn="ctr"/>
            <a:r>
              <a:rPr lang="ru-RU" sz="2800" dirty="0" smtClean="0">
                <a:solidFill>
                  <a:schemeClr val="tx1"/>
                </a:solidFill>
              </a:rPr>
              <a:t>4. ОБРЫВАЮТСЯ СВЯЗИ ИЛИ ПОРТЯТСЯ ОТНОШЕНИЯ С РОДСТВЕННИКАМИ, ДРУЗЬЯМИ, МЫСЛИ ДРУГИХ НЕ ПРИНИМАЮТСЯ. ПРОИСХОДИТ РАЗДЕЛЕНИЕ НА ТЕХ КТО В СВП И ВНЕ.</a:t>
            </a:r>
            <a:endParaRPr lang="ru-RU" sz="2800" dirty="0">
              <a:solidFill>
                <a:schemeClr val="tx1"/>
              </a:solidFill>
            </a:endParaRPr>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6323" b="12816"/>
          <a:stretch/>
        </p:blipFill>
        <p:spPr bwMode="auto">
          <a:xfrm>
            <a:off x="1979712" y="2924944"/>
            <a:ext cx="5256584" cy="3724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19443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19256" cy="2391544"/>
          </a:xfrm>
        </p:spPr>
        <p:txBody>
          <a:bodyPr>
            <a:noAutofit/>
          </a:bodyPr>
          <a:lstStyle/>
          <a:p>
            <a:pPr algn="ctr"/>
            <a:r>
              <a:rPr lang="ru-RU" sz="3200" dirty="0" smtClean="0">
                <a:solidFill>
                  <a:schemeClr val="tx1"/>
                </a:solidFill>
              </a:rPr>
              <a:t>5. ПРОИСХОДИТ ОТРЫВ ОТ РЕАЛЬНОСТИ. ЧЕЛОВЕК ПЕРЕСТАЕТ ВОСПРИНИМАТЬ РЕАЛЬНЫЙ МИР, ИЗЬЯСНЯЕТСЯ ТОЛЬКО ТЕРМИНАМИ СВП.</a:t>
            </a:r>
            <a:endParaRPr lang="ru-RU" sz="3200" dirty="0">
              <a:solidFill>
                <a:schemeClr val="tx1"/>
              </a:solidFil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996952"/>
            <a:ext cx="5739358" cy="3501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76643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19256" cy="2391544"/>
          </a:xfrm>
        </p:spPr>
        <p:txBody>
          <a:bodyPr>
            <a:noAutofit/>
          </a:bodyPr>
          <a:lstStyle/>
          <a:p>
            <a:pPr algn="ctr"/>
            <a:r>
              <a:rPr lang="ru-RU" sz="3200" dirty="0" smtClean="0">
                <a:solidFill>
                  <a:schemeClr val="tx1"/>
                </a:solidFill>
              </a:rPr>
              <a:t>6. УХУДШАЮТСЯ КАК ОБЩЕЕ СОСТОЯНИЕ ЗДОРОВЬЯ, ТАК И ПСИХИКИ, ПОТОМУ ЧТО, РЕГУЛЯРНО ЧЕЛОВЕКУ ВНУШАЕТСЯ НЕ НОРМА, КАК НОРМА</a:t>
            </a:r>
            <a:endParaRPr lang="ru-RU" sz="3200" dirty="0">
              <a:solidFill>
                <a:schemeClr val="tx1"/>
              </a:solidFill>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2996952"/>
            <a:ext cx="6397277" cy="35939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89183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сность">
  <a:themeElements>
    <a:clrScheme name="Ясность">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Классическая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Ясность">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393</TotalTime>
  <Words>4916</Words>
  <Application>Microsoft Office PowerPoint</Application>
  <PresentationFormat>Экран (4:3)</PresentationFormat>
  <Paragraphs>173</Paragraphs>
  <Slides>61</Slides>
  <Notes>1</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61</vt:i4>
      </vt:variant>
    </vt:vector>
  </HeadingPairs>
  <TitlesOfParts>
    <vt:vector size="64" baseType="lpstr">
      <vt:lpstr>Arial</vt:lpstr>
      <vt:lpstr>Calibri</vt:lpstr>
      <vt:lpstr>Ясность</vt:lpstr>
      <vt:lpstr>           Современные риски и угрозы в сети интернет  </vt:lpstr>
      <vt:lpstr>СИСТЕМНО-ВЕКТОРНАЯ ПСИХОЛОГИЯ ю. бУРЛАНА</vt:lpstr>
      <vt:lpstr>Основные выводы </vt:lpstr>
      <vt:lpstr>1. ИНФОРМАЦИЯ, ДАЮЩАЯСЯ НА ТРЕНИНГЕ ПРЕПОДНОСИТСЯ, КАК НЕОСПОРИМАЯ ИСТИНА.</vt:lpstr>
      <vt:lpstr>2. ТРЕНИНГ ВЕДЕТСЯ ГЛУБОКОЙ НОЧЬЮ, КОГДА ОРГАНИЗМ ОСЛАБЕН И ЛЕГЧЕ ВНУШИТЬ ЧЕЛОВЕКУ ЛЮБЫЕ МЫСЛИ.</vt:lpstr>
      <vt:lpstr>3. ТЕОРИЯ СВП ВНУШАЕТСЯ ТАКИМ ОБРАЗОМ, ЧТО ОТРИЦАЕТСЯ ВСЁ И ВСЕ, ЧТО К НЕЙ НЕ ОТНОСИТСЯ.</vt:lpstr>
      <vt:lpstr>4. ОБРЫВАЮТСЯ СВЯЗИ ИЛИ ПОРТЯТСЯ ОТНОШЕНИЯ С РОДСТВЕННИКАМИ, ДРУЗЬЯМИ, МЫСЛИ ДРУГИХ НЕ ПРИНИМАЮТСЯ. ПРОИСХОДИТ РАЗДЕЛЕНИЕ НА ТЕХ КТО В СВП И ВНЕ.</vt:lpstr>
      <vt:lpstr>5. ПРОИСХОДИТ ОТРЫВ ОТ РЕАЛЬНОСТИ. ЧЕЛОВЕК ПЕРЕСТАЕТ ВОСПРИНИМАТЬ РЕАЛЬНЫЙ МИР, ИЗЬЯСНЯЕТСЯ ТОЛЬКО ТЕРМИНАМИ СВП.</vt:lpstr>
      <vt:lpstr>6. УХУДШАЮТСЯ КАК ОБЩЕЕ СОСТОЯНИЕ ЗДОРОВЬЯ, ТАК И ПСИХИКИ, ПОТОМУ ЧТО, РЕГУЛЯРНО ЧЕЛОВЕКУ ВНУШАЕТСЯ НЕ НОРМА, КАК НОРМА</vt:lpstr>
      <vt:lpstr>7. ЧЕЛОВЕК В ЭТОМ НЕ ПРИЗНАЕТСЯ, ПОТОМУ ЧТО, ЕСТЬ ТОЛЬКО ПОЛОЖИТЕЛЬНЫЕ ОТЗЫВЫ (ТЩАТЕЛЬНО МОДЕРИРУЕМЫЕ), НЕГАТИВНЫЕ ПОСЛЕДСТВИЯ ОТРИЦАЮТСЯ.</vt:lpstr>
      <vt:lpstr>8. ЧЕЛОВЕК ПОЛУЧАЕТ ВОЗМОЖНОСТЬ ОПРАВДАТЬ СВОИ НЕГАТИВНЫЕ ПОСТУПКИ. ОН ЭТО ДЕЛАЕТ В СИЛУ СВОЕГО ВРОЖДЕННОГО ВЕКТОРА! САМ ОН НИ ПРИ ЧЕМ.</vt:lpstr>
      <vt:lpstr>9. ВНЕДРЯЕТСЯ МЫСЛЬ О СОБСТВЕННОЙ ОСОБЕННОСТИ И ИСКЛЮЧИТЕЛЬНОСТИ, УВЕЛИЧИВАЕТСЯ ГОРДЫНЯ. ПОТОМУ КАК Ю.БУРЛАН ГОВОРИТ, ЧТО ЗРИТЕЛЬНЫЙ И ЗВУКОВОЙ ВЕКТОРА СОСТАВЛЯЮТ ЛИШЬ 5% ОТ НАСЕЛЕНИЯ КАЖДЫЙ. НА ТРЕНИНГ ПРИХОДЯТ ТОЛЬКО ТАКИЕ. ПО НАБЛЮДЕНИЯМ, ТЕМИ ХАРАКТЕРИСКАМИ, ЧТО ОН ОПИСЫВАЕТ ДАННЫЕ ВЕКТОРА, ПРОЦЕНТ НАСЕЛЕНИЯ СУЩЕСТВЕННО ВЫШЕ.</vt:lpstr>
      <vt:lpstr>10. ПОЯВЛЯЕТСЯ ЗАВИСИМОСТЬ ОТ СВП, И ТАКИМ ЧЕЛОВЕКОМ ЛЕГКО МАНИПУЛИРОВАТЬ.</vt:lpstr>
      <vt:lpstr>11. ЗАКРЕПЛЯЕТСЯ НЕГАТИВНОЕ МЫШЛЕНИЕ. У НЕКОТОРЫХ ПРОГРЕССИРУЮТ ДЕПРЕССИИ И СУИЦИДАЛЬНЫЕ МЫСЛИ.</vt:lpstr>
      <vt:lpstr>12. ВНЕДРЯЕТСЯ МЫСЛЬ, ЧТО ТОЛЬКО СВП СПОСОБНА СПАСТИ МИР И КАЖДЫЙ МОЖЕТ ПОМОЧЬ - РАСПРОСТРАНЯЯ ЕЕ.  ТАК УВЕЛИЧИВАЕТСЯ ЗАВИСИМОСТЬ ОТ СВП. ПОЯВЛЯЕТСЯ УБЕЖДЕНИЕ, ЧТО БЕЗ СВП – ЖИЗНИ НЕТ.</vt:lpstr>
      <vt:lpstr>13. НАНОСИТСЯ СЕРЬЕЗНЫЙ УЩЕРБ ПСИХИКЕ, ЧТО ЧЕЛОВЕК СТАНОВИТСЯ СПОСОБЕН ДУМАТЬ ТОЛЬКО ТЕРМИНАМИ СВП, СЛОВАМИ И СМЫСЛАМИ ЮРИЯ БУРЛАНА.</vt:lpstr>
      <vt:lpstr>14. ПОКА ЧЕЛОВЕК НАХОДИТСЯ В ЗАКРЫТОМ ОБЩЕСТВЕ СВП, ОН НЕ МОЖЕТ УВИДЕТЬ И ОСОЗНАТЬ ТОГО ВРЕДА, ЧТО ЕМУ НАНОСИТСЯ. ВРЕД ВИДНО ТОЛЬКО ЧЕРЕЗ НЕКОТОРОЕ ВРЕМЯ ПОСЛЕ ВЫХОДА ОТТУДА.  НЕОБХОДИМА ПОМОЩЬ ГРАМОТНЫХ ПРОФЕССИОНАЛОВ ДЛЯ ПОСЛЕДУЮЩЕГО ВОССТАНОВЛЕНИЯ!</vt:lpstr>
      <vt:lpstr>Общая информация</vt:lpstr>
      <vt:lpstr>С официального сайта</vt:lpstr>
      <vt:lpstr>Однако! https://www.yburlan.ru/ru/oferta</vt:lpstr>
      <vt:lpstr>В данный момент отсутствует на сайте:</vt:lpstr>
      <vt:lpstr>В данный момент отсутствует на сайте:</vt:lpstr>
      <vt:lpstr>Презентация PowerPoint</vt:lpstr>
      <vt:lpstr>Однако!</vt:lpstr>
      <vt:lpstr>Цитаты Ю. Бурлана</vt:lpstr>
      <vt:lpstr>Слушателям внушаются идеи, что</vt:lpstr>
      <vt:lpstr>Презентация PowerPoint</vt:lpstr>
      <vt:lpstr>ОТЗЫВ и разбор СВП анны гуляевой </vt:lpstr>
      <vt:lpstr>Презентация PowerPoint</vt:lpstr>
      <vt:lpstr>Презентация PowerPoint</vt:lpstr>
      <vt:lpstr>Как проходит тренинг?</vt:lpstr>
      <vt:lpstr>Презентация PowerPoint</vt:lpstr>
      <vt:lpstr>Презентация PowerPoint</vt:lpstr>
      <vt:lpstr>Почему я пишу этот отзыв</vt:lpstr>
      <vt:lpstr>Презентация PowerPoint</vt:lpstr>
      <vt:lpstr>Презентация PowerPoint</vt:lpstr>
      <vt:lpstr>Презентация PowerPoint</vt:lpstr>
      <vt:lpstr>Презентация PowerPoint</vt:lpstr>
      <vt:lpstr> КОММЕНТАРИИ психолога ильи латыпова</vt:lpstr>
      <vt:lpstr>Презентация PowerPoint</vt:lpstr>
      <vt:lpstr>Комментарий Ильи Латыпова</vt:lpstr>
      <vt:lpstr>Презентация PowerPoint</vt:lpstr>
      <vt:lpstr>Презентация PowerPoint</vt:lpstr>
      <vt:lpstr>Комментарии других психологов</vt:lpstr>
      <vt:lpstr>Станислав Скорик. Психолог</vt:lpstr>
      <vt:lpstr>Марина Головаха</vt:lpstr>
      <vt:lpstr>Презентация PowerPoint</vt:lpstr>
      <vt:lpstr>О людях прошедших треннинг</vt:lpstr>
      <vt:lpstr>Презентация PowerPoint</vt:lpstr>
      <vt:lpstr>Пример отзыва, прошедшего тренинг</vt:lpstr>
      <vt:lpstr>Презентация PowerPoint</vt:lpstr>
      <vt:lpstr>Презентация PowerPoint</vt:lpstr>
      <vt:lpstr>ОТЗЫВЫ ПРОШЕДШИХ ТРЕНИНГ</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СИСТЕМНО-ВЕКТОРНАЯ ПСИХОЛОГИЯ</dc:title>
  <dc:creator>User</dc:creator>
  <cp:lastModifiedBy>User</cp:lastModifiedBy>
  <cp:revision>26</cp:revision>
  <dcterms:created xsi:type="dcterms:W3CDTF">2019-04-22T16:29:55Z</dcterms:created>
  <dcterms:modified xsi:type="dcterms:W3CDTF">2019-05-23T04:02:05Z</dcterms:modified>
</cp:coreProperties>
</file>